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5" r:id="rId2"/>
    <p:sldId id="297" r:id="rId3"/>
    <p:sldId id="305" r:id="rId4"/>
    <p:sldId id="303" r:id="rId5"/>
    <p:sldId id="306" r:id="rId6"/>
    <p:sldId id="307" r:id="rId7"/>
    <p:sldId id="309" r:id="rId8"/>
    <p:sldId id="296" r:id="rId9"/>
    <p:sldId id="310" r:id="rId10"/>
    <p:sldId id="311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ABD8D5-6D10-4FF5-AA59-7F0E31FDDFC0}">
          <p14:sldIdLst>
            <p14:sldId id="295"/>
            <p14:sldId id="297"/>
            <p14:sldId id="305"/>
            <p14:sldId id="303"/>
            <p14:sldId id="306"/>
            <p14:sldId id="307"/>
            <p14:sldId id="309"/>
            <p14:sldId id="296"/>
            <p14:sldId id="310"/>
            <p14:sldId id="311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E80"/>
    <a:srgbClr val="EB2264"/>
    <a:srgbClr val="1F3543"/>
    <a:srgbClr val="F9C422"/>
    <a:srgbClr val="21D7CD"/>
    <a:srgbClr val="86EABF"/>
    <a:srgbClr val="FFFF3B"/>
    <a:srgbClr val="FFD653"/>
    <a:srgbClr val="42DF9A"/>
    <a:srgbClr val="131F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B48CB2C9-3627-4718-86DD-915C05853953}"/>
              </a:ext>
            </a:extLst>
          </p:cNvPr>
          <p:cNvGrpSpPr/>
          <p:nvPr userDrawn="1"/>
        </p:nvGrpSpPr>
        <p:grpSpPr>
          <a:xfrm>
            <a:off x="-731424" y="0"/>
            <a:ext cx="12923425" cy="6858000"/>
            <a:chOff x="-731424" y="0"/>
            <a:chExt cx="12923425" cy="6858000"/>
          </a:xfrm>
        </p:grpSpPr>
        <p:grpSp>
          <p:nvGrpSpPr>
            <p:cNvPr id="1101" name="Group 1100">
              <a:extLst>
                <a:ext uri="{FF2B5EF4-FFF2-40B4-BE49-F238E27FC236}">
                  <a16:creationId xmlns:a16="http://schemas.microsoft.com/office/drawing/2014/main" id="{32655F51-3AE1-4CF8-869C-25292BE7C050}"/>
                </a:ext>
              </a:extLst>
            </p:cNvPr>
            <p:cNvGrpSpPr/>
            <p:nvPr userDrawn="1"/>
          </p:nvGrpSpPr>
          <p:grpSpPr>
            <a:xfrm rot="20878714">
              <a:off x="2170724" y="2641928"/>
              <a:ext cx="7728932" cy="3473374"/>
              <a:chOff x="-9701699" y="1178121"/>
              <a:chExt cx="9183688" cy="4127140"/>
            </a:xfrm>
          </p:grpSpPr>
          <p:sp>
            <p:nvSpPr>
              <p:cNvPr id="1076" name="Rectangle 49">
                <a:extLst>
                  <a:ext uri="{FF2B5EF4-FFF2-40B4-BE49-F238E27FC236}">
                    <a16:creationId xmlns:a16="http://schemas.microsoft.com/office/drawing/2014/main" id="{3FE8B8C2-F84F-4555-B0BC-DDDCDFF4956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-9701699" y="5276686"/>
                <a:ext cx="9183688" cy="28575"/>
              </a:xfrm>
              <a:prstGeom prst="rect">
                <a:avLst/>
              </a:pr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" name="Rectangle 50">
                <a:extLst>
                  <a:ext uri="{FF2B5EF4-FFF2-40B4-BE49-F238E27FC236}">
                    <a16:creationId xmlns:a16="http://schemas.microsoft.com/office/drawing/2014/main" id="{008DB1C1-90A4-4C00-BAF6-82CD978708E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-9701699" y="5071898"/>
                <a:ext cx="8832850" cy="28575"/>
              </a:xfrm>
              <a:prstGeom prst="rect">
                <a:avLst/>
              </a:pr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" name="Rectangle 51">
                <a:extLst>
                  <a:ext uri="{FF2B5EF4-FFF2-40B4-BE49-F238E27FC236}">
                    <a16:creationId xmlns:a16="http://schemas.microsoft.com/office/drawing/2014/main" id="{51618E08-C42F-48F2-B5AF-414FA972458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-9633436" y="4855998"/>
                <a:ext cx="8493125" cy="39688"/>
              </a:xfrm>
              <a:prstGeom prst="rect">
                <a:avLst/>
              </a:pr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9" name="Rectangle 52">
                <a:extLst>
                  <a:ext uri="{FF2B5EF4-FFF2-40B4-BE49-F238E27FC236}">
                    <a16:creationId xmlns:a16="http://schemas.microsoft.com/office/drawing/2014/main" id="{7EB468B9-78CB-479E-A7E3-F51AB806F00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-9555649" y="4651211"/>
                <a:ext cx="8132763" cy="30163"/>
              </a:xfrm>
              <a:prstGeom prst="rect">
                <a:avLst/>
              </a:pr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0" name="Rectangle 53">
                <a:extLst>
                  <a:ext uri="{FF2B5EF4-FFF2-40B4-BE49-F238E27FC236}">
                    <a16:creationId xmlns:a16="http://schemas.microsoft.com/office/drawing/2014/main" id="{3C82E16F-66B9-44BC-9122-A6EDCA6C7CA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-9555649" y="4446423"/>
                <a:ext cx="7861300" cy="30163"/>
              </a:xfrm>
              <a:prstGeom prst="rect">
                <a:avLst/>
              </a:pr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1" name="Rectangle 54">
                <a:extLst>
                  <a:ext uri="{FF2B5EF4-FFF2-40B4-BE49-F238E27FC236}">
                    <a16:creationId xmlns:a16="http://schemas.microsoft.com/office/drawing/2014/main" id="{26D888F9-423E-40F6-8287-FAE2277DA3A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-9487386" y="4232111"/>
                <a:ext cx="7521575" cy="38100"/>
              </a:xfrm>
              <a:prstGeom prst="rect">
                <a:avLst/>
              </a:pr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2" name="Rectangle 55">
                <a:extLst>
                  <a:ext uri="{FF2B5EF4-FFF2-40B4-BE49-F238E27FC236}">
                    <a16:creationId xmlns:a16="http://schemas.microsoft.com/office/drawing/2014/main" id="{4BF84221-65D2-43B9-B682-873190B82E0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-9420711" y="4027323"/>
                <a:ext cx="7104063" cy="38100"/>
              </a:xfrm>
              <a:prstGeom prst="rect">
                <a:avLst/>
              </a:pr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3" name="Rectangle 56">
                <a:extLst>
                  <a:ext uri="{FF2B5EF4-FFF2-40B4-BE49-F238E27FC236}">
                    <a16:creationId xmlns:a16="http://schemas.microsoft.com/office/drawing/2014/main" id="{2AB5BDEF-8F21-405F-B3D4-BA6B70D899D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-9420711" y="3822536"/>
                <a:ext cx="6832600" cy="28575"/>
              </a:xfrm>
              <a:prstGeom prst="rect">
                <a:avLst/>
              </a:pr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5" name="Rectangle 58">
                <a:extLst>
                  <a:ext uri="{FF2B5EF4-FFF2-40B4-BE49-F238E27FC236}">
                    <a16:creationId xmlns:a16="http://schemas.microsoft.com/office/drawing/2014/main" id="{1924D62D-CDA5-405B-8D13-F97D5476A04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-9284186" y="3667321"/>
                <a:ext cx="6142038" cy="39688"/>
              </a:xfrm>
              <a:prstGeom prst="rect">
                <a:avLst/>
              </a:pr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6" name="Rectangle 59">
                <a:extLst>
                  <a:ext uri="{FF2B5EF4-FFF2-40B4-BE49-F238E27FC236}">
                    <a16:creationId xmlns:a16="http://schemas.microsoft.com/office/drawing/2014/main" id="{3388F811-620D-4D1D-A27C-1A722591CA7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-9284186" y="3462534"/>
                <a:ext cx="5859463" cy="28575"/>
              </a:xfrm>
              <a:prstGeom prst="rect">
                <a:avLst/>
              </a:pr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7" name="Rectangle 60">
                <a:extLst>
                  <a:ext uri="{FF2B5EF4-FFF2-40B4-BE49-F238E27FC236}">
                    <a16:creationId xmlns:a16="http://schemas.microsoft.com/office/drawing/2014/main" id="{6E495FFD-8A5D-4AD9-9386-6A476503DE6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-9215924" y="3257746"/>
                <a:ext cx="5451475" cy="28575"/>
              </a:xfrm>
              <a:prstGeom prst="rect">
                <a:avLst/>
              </a:pr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8" name="Rectangle 61">
                <a:extLst>
                  <a:ext uri="{FF2B5EF4-FFF2-40B4-BE49-F238E27FC236}">
                    <a16:creationId xmlns:a16="http://schemas.microsoft.com/office/drawing/2014/main" id="{9B6A5971-FEE9-4F9D-BFA3-BE6D934203A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-9215924" y="3041846"/>
                <a:ext cx="5180013" cy="39688"/>
              </a:xfrm>
              <a:prstGeom prst="rect">
                <a:avLst/>
              </a:pr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9" name="Rectangle 62">
                <a:extLst>
                  <a:ext uri="{FF2B5EF4-FFF2-40B4-BE49-F238E27FC236}">
                    <a16:creationId xmlns:a16="http://schemas.microsoft.com/office/drawing/2014/main" id="{586435A7-A3DA-4577-B559-CAA1FAFA4D5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-9147661" y="2837059"/>
                <a:ext cx="4829175" cy="30163"/>
              </a:xfrm>
              <a:prstGeom prst="rect">
                <a:avLst/>
              </a:pr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0" name="Rectangle 63">
                <a:extLst>
                  <a:ext uri="{FF2B5EF4-FFF2-40B4-BE49-F238E27FC236}">
                    <a16:creationId xmlns:a16="http://schemas.microsoft.com/office/drawing/2014/main" id="{1D96B554-30FC-46FB-8840-F09B1721930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-9079399" y="2632271"/>
                <a:ext cx="4489450" cy="30163"/>
              </a:xfrm>
              <a:prstGeom prst="rect">
                <a:avLst/>
              </a:pr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1" name="Rectangle 64">
                <a:extLst>
                  <a:ext uri="{FF2B5EF4-FFF2-40B4-BE49-F238E27FC236}">
                    <a16:creationId xmlns:a16="http://schemas.microsoft.com/office/drawing/2014/main" id="{61906E8D-D3C4-4E3B-A5C3-95A121AB236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-9079399" y="2417959"/>
                <a:ext cx="4206875" cy="38100"/>
              </a:xfrm>
              <a:prstGeom prst="rect">
                <a:avLst/>
              </a:pr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2" name="Rectangle 65">
                <a:extLst>
                  <a:ext uri="{FF2B5EF4-FFF2-40B4-BE49-F238E27FC236}">
                    <a16:creationId xmlns:a16="http://schemas.microsoft.com/office/drawing/2014/main" id="{868ECDB7-3711-4642-8965-750F41369D4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-9011136" y="2213171"/>
                <a:ext cx="3867150" cy="38100"/>
              </a:xfrm>
              <a:prstGeom prst="rect">
                <a:avLst/>
              </a:pr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3" name="Rectangle 66">
                <a:extLst>
                  <a:ext uri="{FF2B5EF4-FFF2-40B4-BE49-F238E27FC236}">
                    <a16:creationId xmlns:a16="http://schemas.microsoft.com/office/drawing/2014/main" id="{A0495FC7-3465-492D-BA56-83BB0A84EAC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-8944461" y="2006796"/>
                <a:ext cx="3527425" cy="30163"/>
              </a:xfrm>
              <a:prstGeom prst="rect">
                <a:avLst/>
              </a:pr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4" name="Rectangle 67">
                <a:extLst>
                  <a:ext uri="{FF2B5EF4-FFF2-40B4-BE49-F238E27FC236}">
                    <a16:creationId xmlns:a16="http://schemas.microsoft.com/office/drawing/2014/main" id="{FCD235B6-7C4F-43F1-B48B-8124300DBBA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-8944461" y="1792484"/>
                <a:ext cx="3178175" cy="39688"/>
              </a:xfrm>
              <a:prstGeom prst="rect">
                <a:avLst/>
              </a:pr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5" name="Rectangle 68">
                <a:extLst>
                  <a:ext uri="{FF2B5EF4-FFF2-40B4-BE49-F238E27FC236}">
                    <a16:creationId xmlns:a16="http://schemas.microsoft.com/office/drawing/2014/main" id="{6777212F-7017-409D-B6AD-2AC2C7B997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-8866674" y="1587696"/>
                <a:ext cx="2828925" cy="39688"/>
              </a:xfrm>
              <a:prstGeom prst="rect">
                <a:avLst/>
              </a:pr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6" name="Rectangle 69">
                <a:extLst>
                  <a:ext uri="{FF2B5EF4-FFF2-40B4-BE49-F238E27FC236}">
                    <a16:creationId xmlns:a16="http://schemas.microsoft.com/office/drawing/2014/main" id="{7A4F14DF-F948-4893-BA8D-CB8DC66AB2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-8798411" y="1382909"/>
                <a:ext cx="2478088" cy="28575"/>
              </a:xfrm>
              <a:prstGeom prst="rect">
                <a:avLst/>
              </a:pr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7" name="Rectangle 70">
                <a:extLst>
                  <a:ext uri="{FF2B5EF4-FFF2-40B4-BE49-F238E27FC236}">
                    <a16:creationId xmlns:a16="http://schemas.microsoft.com/office/drawing/2014/main" id="{04020539-57CA-4CDF-B4F0-AC519C5ECD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-8798411" y="1178121"/>
                <a:ext cx="2206625" cy="28575"/>
              </a:xfrm>
              <a:prstGeom prst="rect">
                <a:avLst/>
              </a:pr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9A45BD1-B974-48A5-A5E5-3D8A1A7F84DA}"/>
                </a:ext>
              </a:extLst>
            </p:cNvPr>
            <p:cNvSpPr/>
            <p:nvPr userDrawn="1"/>
          </p:nvSpPr>
          <p:spPr>
            <a:xfrm rot="5400000">
              <a:off x="3446487" y="-1902501"/>
              <a:ext cx="5299021" cy="12192004"/>
            </a:xfrm>
            <a:prstGeom prst="triangle">
              <a:avLst>
                <a:gd name="adj" fmla="val 100000"/>
              </a:avLst>
            </a:prstGeom>
            <a:solidFill>
              <a:srgbClr val="1F3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88EB8FA-2B14-4C8E-AEDB-10595DD1315B}"/>
                </a:ext>
              </a:extLst>
            </p:cNvPr>
            <p:cNvSpPr/>
            <p:nvPr userDrawn="1"/>
          </p:nvSpPr>
          <p:spPr>
            <a:xfrm rot="5400000">
              <a:off x="2564756" y="-431914"/>
              <a:ext cx="4172511" cy="9302023"/>
            </a:xfrm>
            <a:prstGeom prst="triangle">
              <a:avLst>
                <a:gd name="adj" fmla="val 100000"/>
              </a:avLst>
            </a:prstGeom>
            <a:solidFill>
              <a:srgbClr val="131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66272A9-7E59-41DE-BA1B-EE6B6B8F1FB6}"/>
                </a:ext>
              </a:extLst>
            </p:cNvPr>
            <p:cNvSpPr/>
            <p:nvPr userDrawn="1"/>
          </p:nvSpPr>
          <p:spPr>
            <a:xfrm rot="20303830">
              <a:off x="-731424" y="385050"/>
              <a:ext cx="11440322" cy="1789602"/>
            </a:xfrm>
            <a:custGeom>
              <a:avLst/>
              <a:gdLst>
                <a:gd name="connsiteX0" fmla="*/ 11604029 w 11604029"/>
                <a:gd name="connsiteY0" fmla="*/ 1789602 h 1789602"/>
                <a:gd name="connsiteX1" fmla="*/ 0 w 11604029"/>
                <a:gd name="connsiteY1" fmla="*/ 1789602 h 1789602"/>
                <a:gd name="connsiteX2" fmla="*/ 708656 w 11604029"/>
                <a:gd name="connsiteY2" fmla="*/ 0 h 1789602"/>
                <a:gd name="connsiteX3" fmla="*/ 7084663 w 11604029"/>
                <a:gd name="connsiteY3" fmla="*/ 0 h 1789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4029" h="1789602">
                  <a:moveTo>
                    <a:pt x="11604029" y="1789602"/>
                  </a:moveTo>
                  <a:lnTo>
                    <a:pt x="0" y="1789602"/>
                  </a:lnTo>
                  <a:lnTo>
                    <a:pt x="708656" y="0"/>
                  </a:lnTo>
                  <a:lnTo>
                    <a:pt x="7084663" y="0"/>
                  </a:lnTo>
                  <a:close/>
                </a:path>
              </a:pathLst>
            </a:custGeom>
            <a:solidFill>
              <a:srgbClr val="FFF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98BAF150-ED45-4CB8-977B-CDE808E38258}"/>
                </a:ext>
              </a:extLst>
            </p:cNvPr>
            <p:cNvSpPr/>
            <p:nvPr userDrawn="1"/>
          </p:nvSpPr>
          <p:spPr>
            <a:xfrm rot="5400000">
              <a:off x="1579056" y="-1579057"/>
              <a:ext cx="2619971" cy="5778085"/>
            </a:xfrm>
            <a:prstGeom prst="triangle">
              <a:avLst>
                <a:gd name="adj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9D75A35D-2890-4532-82F5-F1196EC6B980}"/>
                </a:ext>
              </a:extLst>
            </p:cNvPr>
            <p:cNvSpPr/>
            <p:nvPr userDrawn="1"/>
          </p:nvSpPr>
          <p:spPr>
            <a:xfrm rot="16200000" flipV="1">
              <a:off x="4430325" y="-903676"/>
              <a:ext cx="3331348" cy="12192004"/>
            </a:xfrm>
            <a:prstGeom prst="triangle">
              <a:avLst>
                <a:gd name="adj" fmla="val 0"/>
              </a:avLst>
            </a:prstGeom>
            <a:solidFill>
              <a:srgbClr val="42DF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CE05F1E-71E5-448A-898E-8DCFE13E247C}"/>
                </a:ext>
              </a:extLst>
            </p:cNvPr>
            <p:cNvSpPr/>
            <p:nvPr userDrawn="1"/>
          </p:nvSpPr>
          <p:spPr>
            <a:xfrm>
              <a:off x="7176007" y="4049325"/>
              <a:ext cx="2286000" cy="2286000"/>
            </a:xfrm>
            <a:prstGeom prst="ellipse">
              <a:avLst/>
            </a:prstGeom>
            <a:solidFill>
              <a:srgbClr val="EB22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D9440D-EB63-488B-9DC5-A5373A66DE85}"/>
                </a:ext>
              </a:extLst>
            </p:cNvPr>
            <p:cNvSpPr/>
            <p:nvPr userDrawn="1"/>
          </p:nvSpPr>
          <p:spPr>
            <a:xfrm>
              <a:off x="466865" y="474618"/>
              <a:ext cx="2196260" cy="2287086"/>
            </a:xfrm>
            <a:custGeom>
              <a:avLst/>
              <a:gdLst>
                <a:gd name="connsiteX0" fmla="*/ 4164910 w 4210629"/>
                <a:gd name="connsiteY0" fmla="*/ 1522913 h 4384758"/>
                <a:gd name="connsiteX1" fmla="*/ 4171085 w 4210629"/>
                <a:gd name="connsiteY1" fmla="*/ 1539784 h 4384758"/>
                <a:gd name="connsiteX2" fmla="*/ 4210629 w 4210629"/>
                <a:gd name="connsiteY2" fmla="*/ 1693576 h 4384758"/>
                <a:gd name="connsiteX3" fmla="*/ 4210629 w 4210629"/>
                <a:gd name="connsiteY3" fmla="*/ 2691182 h 4384758"/>
                <a:gd name="connsiteX4" fmla="*/ 4171085 w 4210629"/>
                <a:gd name="connsiteY4" fmla="*/ 2844974 h 4384758"/>
                <a:gd name="connsiteX5" fmla="*/ 4164910 w 4210629"/>
                <a:gd name="connsiteY5" fmla="*/ 2861845 h 4384758"/>
                <a:gd name="connsiteX6" fmla="*/ 45719 w 4210629"/>
                <a:gd name="connsiteY6" fmla="*/ 1358290 h 4384758"/>
                <a:gd name="connsiteX7" fmla="*/ 45719 w 4210629"/>
                <a:gd name="connsiteY7" fmla="*/ 3026469 h 4384758"/>
                <a:gd name="connsiteX8" fmla="*/ 0 w 4210629"/>
                <a:gd name="connsiteY8" fmla="*/ 2901555 h 4384758"/>
                <a:gd name="connsiteX9" fmla="*/ 0 w 4210629"/>
                <a:gd name="connsiteY9" fmla="*/ 1483203 h 4384758"/>
                <a:gd name="connsiteX10" fmla="*/ 3984339 w 4210629"/>
                <a:gd name="connsiteY10" fmla="*/ 1112516 h 4384758"/>
                <a:gd name="connsiteX11" fmla="*/ 4004877 w 4210629"/>
                <a:gd name="connsiteY11" fmla="*/ 1146322 h 4384758"/>
                <a:gd name="connsiteX12" fmla="*/ 4030058 w 4210629"/>
                <a:gd name="connsiteY12" fmla="*/ 1198595 h 4384758"/>
                <a:gd name="connsiteX13" fmla="*/ 4030058 w 4210629"/>
                <a:gd name="connsiteY13" fmla="*/ 3186163 h 4384758"/>
                <a:gd name="connsiteX14" fmla="*/ 4004877 w 4210629"/>
                <a:gd name="connsiteY14" fmla="*/ 3238437 h 4384758"/>
                <a:gd name="connsiteX15" fmla="*/ 3984339 w 4210629"/>
                <a:gd name="connsiteY15" fmla="*/ 3272242 h 4384758"/>
                <a:gd name="connsiteX16" fmla="*/ 226290 w 4210629"/>
                <a:gd name="connsiteY16" fmla="*/ 1013337 h 4384758"/>
                <a:gd name="connsiteX17" fmla="*/ 226290 w 4210629"/>
                <a:gd name="connsiteY17" fmla="*/ 3371422 h 4384758"/>
                <a:gd name="connsiteX18" fmla="*/ 180572 w 4210629"/>
                <a:gd name="connsiteY18" fmla="*/ 3296168 h 4384758"/>
                <a:gd name="connsiteX19" fmla="*/ 180572 w 4210629"/>
                <a:gd name="connsiteY19" fmla="*/ 1088591 h 4384758"/>
                <a:gd name="connsiteX20" fmla="*/ 3803768 w 4210629"/>
                <a:gd name="connsiteY20" fmla="*/ 843442 h 4384758"/>
                <a:gd name="connsiteX21" fmla="*/ 3849487 w 4210629"/>
                <a:gd name="connsiteY21" fmla="*/ 904581 h 4384758"/>
                <a:gd name="connsiteX22" fmla="*/ 3849487 w 4210629"/>
                <a:gd name="connsiteY22" fmla="*/ 3480177 h 4384758"/>
                <a:gd name="connsiteX23" fmla="*/ 3803768 w 4210629"/>
                <a:gd name="connsiteY23" fmla="*/ 3541317 h 4384758"/>
                <a:gd name="connsiteX24" fmla="*/ 406861 w 4210629"/>
                <a:gd name="connsiteY24" fmla="*/ 768816 h 4384758"/>
                <a:gd name="connsiteX25" fmla="*/ 406861 w 4210629"/>
                <a:gd name="connsiteY25" fmla="*/ 3615943 h 4384758"/>
                <a:gd name="connsiteX26" fmla="*/ 381759 w 4210629"/>
                <a:gd name="connsiteY26" fmla="*/ 3588323 h 4384758"/>
                <a:gd name="connsiteX27" fmla="*/ 361143 w 4210629"/>
                <a:gd name="connsiteY27" fmla="*/ 3560754 h 4384758"/>
                <a:gd name="connsiteX28" fmla="*/ 361143 w 4210629"/>
                <a:gd name="connsiteY28" fmla="*/ 824004 h 4384758"/>
                <a:gd name="connsiteX29" fmla="*/ 381759 w 4210629"/>
                <a:gd name="connsiteY29" fmla="*/ 796435 h 4384758"/>
                <a:gd name="connsiteX30" fmla="*/ 3623197 w 4210629"/>
                <a:gd name="connsiteY30" fmla="*/ 637156 h 4384758"/>
                <a:gd name="connsiteX31" fmla="*/ 3626977 w 4210629"/>
                <a:gd name="connsiteY31" fmla="*/ 640591 h 4384758"/>
                <a:gd name="connsiteX32" fmla="*/ 3668916 w 4210629"/>
                <a:gd name="connsiteY32" fmla="*/ 686736 h 4384758"/>
                <a:gd name="connsiteX33" fmla="*/ 3668916 w 4210629"/>
                <a:gd name="connsiteY33" fmla="*/ 3698022 h 4384758"/>
                <a:gd name="connsiteX34" fmla="*/ 3626977 w 4210629"/>
                <a:gd name="connsiteY34" fmla="*/ 3744167 h 4384758"/>
                <a:gd name="connsiteX35" fmla="*/ 3623197 w 4210629"/>
                <a:gd name="connsiteY35" fmla="*/ 3747602 h 4384758"/>
                <a:gd name="connsiteX36" fmla="*/ 587433 w 4210629"/>
                <a:gd name="connsiteY36" fmla="*/ 582393 h 4384758"/>
                <a:gd name="connsiteX37" fmla="*/ 587433 w 4210629"/>
                <a:gd name="connsiteY37" fmla="*/ 3802365 h 4384758"/>
                <a:gd name="connsiteX38" fmla="*/ 541713 w 4210629"/>
                <a:gd name="connsiteY38" fmla="*/ 3760812 h 4384758"/>
                <a:gd name="connsiteX39" fmla="*/ 541713 w 4210629"/>
                <a:gd name="connsiteY39" fmla="*/ 623947 h 4384758"/>
                <a:gd name="connsiteX40" fmla="*/ 3442626 w 4210629"/>
                <a:gd name="connsiteY40" fmla="*/ 477634 h 4384758"/>
                <a:gd name="connsiteX41" fmla="*/ 3471132 w 4210629"/>
                <a:gd name="connsiteY41" fmla="*/ 498950 h 4384758"/>
                <a:gd name="connsiteX42" fmla="*/ 3488345 w 4210629"/>
                <a:gd name="connsiteY42" fmla="*/ 514594 h 4384758"/>
                <a:gd name="connsiteX43" fmla="*/ 3488345 w 4210629"/>
                <a:gd name="connsiteY43" fmla="*/ 3870164 h 4384758"/>
                <a:gd name="connsiteX44" fmla="*/ 3471132 w 4210629"/>
                <a:gd name="connsiteY44" fmla="*/ 3885808 h 4384758"/>
                <a:gd name="connsiteX45" fmla="*/ 3442626 w 4210629"/>
                <a:gd name="connsiteY45" fmla="*/ 3907125 h 4384758"/>
                <a:gd name="connsiteX46" fmla="*/ 768003 w 4210629"/>
                <a:gd name="connsiteY46" fmla="*/ 432577 h 4384758"/>
                <a:gd name="connsiteX47" fmla="*/ 768003 w 4210629"/>
                <a:gd name="connsiteY47" fmla="*/ 3952181 h 4384758"/>
                <a:gd name="connsiteX48" fmla="*/ 722284 w 4210629"/>
                <a:gd name="connsiteY48" fmla="*/ 3917993 h 4384758"/>
                <a:gd name="connsiteX49" fmla="*/ 722284 w 4210629"/>
                <a:gd name="connsiteY49" fmla="*/ 466765 h 4384758"/>
                <a:gd name="connsiteX50" fmla="*/ 3262055 w 4210629"/>
                <a:gd name="connsiteY50" fmla="*/ 348234 h 4384758"/>
                <a:gd name="connsiteX51" fmla="*/ 3302188 w 4210629"/>
                <a:gd name="connsiteY51" fmla="*/ 372616 h 4384758"/>
                <a:gd name="connsiteX52" fmla="*/ 3307774 w 4210629"/>
                <a:gd name="connsiteY52" fmla="*/ 376793 h 4384758"/>
                <a:gd name="connsiteX53" fmla="*/ 3307774 w 4210629"/>
                <a:gd name="connsiteY53" fmla="*/ 4007965 h 4384758"/>
                <a:gd name="connsiteX54" fmla="*/ 3302188 w 4210629"/>
                <a:gd name="connsiteY54" fmla="*/ 4012143 h 4384758"/>
                <a:gd name="connsiteX55" fmla="*/ 3262055 w 4210629"/>
                <a:gd name="connsiteY55" fmla="*/ 4036524 h 4384758"/>
                <a:gd name="connsiteX56" fmla="*/ 948574 w 4210629"/>
                <a:gd name="connsiteY56" fmla="*/ 311630 h 4384758"/>
                <a:gd name="connsiteX57" fmla="*/ 948574 w 4210629"/>
                <a:gd name="connsiteY57" fmla="*/ 4073128 h 4384758"/>
                <a:gd name="connsiteX58" fmla="*/ 902855 w 4210629"/>
                <a:gd name="connsiteY58" fmla="*/ 4045353 h 4384758"/>
                <a:gd name="connsiteX59" fmla="*/ 902855 w 4210629"/>
                <a:gd name="connsiteY59" fmla="*/ 339405 h 4384758"/>
                <a:gd name="connsiteX60" fmla="*/ 3081484 w 4210629"/>
                <a:gd name="connsiteY60" fmla="*/ 243537 h 4384758"/>
                <a:gd name="connsiteX61" fmla="*/ 3121246 w 4210629"/>
                <a:gd name="connsiteY61" fmla="*/ 262691 h 4384758"/>
                <a:gd name="connsiteX62" fmla="*/ 3127203 w 4210629"/>
                <a:gd name="connsiteY62" fmla="*/ 266310 h 4384758"/>
                <a:gd name="connsiteX63" fmla="*/ 3127203 w 4210629"/>
                <a:gd name="connsiteY63" fmla="*/ 4118448 h 4384758"/>
                <a:gd name="connsiteX64" fmla="*/ 3121246 w 4210629"/>
                <a:gd name="connsiteY64" fmla="*/ 4122068 h 4384758"/>
                <a:gd name="connsiteX65" fmla="*/ 3081484 w 4210629"/>
                <a:gd name="connsiteY65" fmla="*/ 4141222 h 4384758"/>
                <a:gd name="connsiteX66" fmla="*/ 1129145 w 4210629"/>
                <a:gd name="connsiteY66" fmla="*/ 214511 h 4384758"/>
                <a:gd name="connsiteX67" fmla="*/ 1129145 w 4210629"/>
                <a:gd name="connsiteY67" fmla="*/ 4170247 h 4384758"/>
                <a:gd name="connsiteX68" fmla="*/ 1083426 w 4210629"/>
                <a:gd name="connsiteY68" fmla="*/ 4148223 h 4384758"/>
                <a:gd name="connsiteX69" fmla="*/ 1083426 w 4210629"/>
                <a:gd name="connsiteY69" fmla="*/ 236535 h 4384758"/>
                <a:gd name="connsiteX70" fmla="*/ 2900913 w 4210629"/>
                <a:gd name="connsiteY70" fmla="*/ 159849 h 4384758"/>
                <a:gd name="connsiteX71" fmla="*/ 2929410 w 4210629"/>
                <a:gd name="connsiteY71" fmla="*/ 170279 h 4384758"/>
                <a:gd name="connsiteX72" fmla="*/ 2946632 w 4210629"/>
                <a:gd name="connsiteY72" fmla="*/ 178575 h 4384758"/>
                <a:gd name="connsiteX73" fmla="*/ 2946632 w 4210629"/>
                <a:gd name="connsiteY73" fmla="*/ 4206183 h 4384758"/>
                <a:gd name="connsiteX74" fmla="*/ 2929410 w 4210629"/>
                <a:gd name="connsiteY74" fmla="*/ 4214480 h 4384758"/>
                <a:gd name="connsiteX75" fmla="*/ 2900913 w 4210629"/>
                <a:gd name="connsiteY75" fmla="*/ 4224910 h 4384758"/>
                <a:gd name="connsiteX76" fmla="*/ 1309716 w 4210629"/>
                <a:gd name="connsiteY76" fmla="*/ 137796 h 4384758"/>
                <a:gd name="connsiteX77" fmla="*/ 1309716 w 4210629"/>
                <a:gd name="connsiteY77" fmla="*/ 4246963 h 4384758"/>
                <a:gd name="connsiteX78" fmla="*/ 1263997 w 4210629"/>
                <a:gd name="connsiteY78" fmla="*/ 4230229 h 4384758"/>
                <a:gd name="connsiteX79" fmla="*/ 1263997 w 4210629"/>
                <a:gd name="connsiteY79" fmla="*/ 154529 h 4384758"/>
                <a:gd name="connsiteX80" fmla="*/ 2720342 w 4210629"/>
                <a:gd name="connsiteY80" fmla="*/ 94569 h 4384758"/>
                <a:gd name="connsiteX81" fmla="*/ 2727783 w 4210629"/>
                <a:gd name="connsiteY81" fmla="*/ 96482 h 4384758"/>
                <a:gd name="connsiteX82" fmla="*/ 2766061 w 4210629"/>
                <a:gd name="connsiteY82" fmla="*/ 110492 h 4384758"/>
                <a:gd name="connsiteX83" fmla="*/ 2766061 w 4210629"/>
                <a:gd name="connsiteY83" fmla="*/ 4274266 h 4384758"/>
                <a:gd name="connsiteX84" fmla="*/ 2727783 w 4210629"/>
                <a:gd name="connsiteY84" fmla="*/ 4288276 h 4384758"/>
                <a:gd name="connsiteX85" fmla="*/ 2720342 w 4210629"/>
                <a:gd name="connsiteY85" fmla="*/ 4290189 h 4384758"/>
                <a:gd name="connsiteX86" fmla="*/ 1490287 w 4210629"/>
                <a:gd name="connsiteY86" fmla="*/ 79076 h 4384758"/>
                <a:gd name="connsiteX87" fmla="*/ 1490287 w 4210629"/>
                <a:gd name="connsiteY87" fmla="*/ 4305682 h 4384758"/>
                <a:gd name="connsiteX88" fmla="*/ 1444568 w 4210629"/>
                <a:gd name="connsiteY88" fmla="*/ 4293927 h 4384758"/>
                <a:gd name="connsiteX89" fmla="*/ 1444568 w 4210629"/>
                <a:gd name="connsiteY89" fmla="*/ 90832 h 4384758"/>
                <a:gd name="connsiteX90" fmla="*/ 2546145 w 4210629"/>
                <a:gd name="connsiteY90" fmla="*/ 49778 h 4384758"/>
                <a:gd name="connsiteX91" fmla="*/ 2591864 w 4210629"/>
                <a:gd name="connsiteY91" fmla="*/ 61534 h 4384758"/>
                <a:gd name="connsiteX92" fmla="*/ 2591864 w 4210629"/>
                <a:gd name="connsiteY92" fmla="*/ 4323225 h 4384758"/>
                <a:gd name="connsiteX93" fmla="*/ 2546145 w 4210629"/>
                <a:gd name="connsiteY93" fmla="*/ 4334980 h 4384758"/>
                <a:gd name="connsiteX94" fmla="*/ 1670858 w 4210629"/>
                <a:gd name="connsiteY94" fmla="*/ 36613 h 4384758"/>
                <a:gd name="connsiteX95" fmla="*/ 1670858 w 4210629"/>
                <a:gd name="connsiteY95" fmla="*/ 4348145 h 4384758"/>
                <a:gd name="connsiteX96" fmla="*/ 1632908 w 4210629"/>
                <a:gd name="connsiteY96" fmla="*/ 4342354 h 4384758"/>
                <a:gd name="connsiteX97" fmla="*/ 1625139 w 4210629"/>
                <a:gd name="connsiteY97" fmla="*/ 4340356 h 4384758"/>
                <a:gd name="connsiteX98" fmla="*/ 1625139 w 4210629"/>
                <a:gd name="connsiteY98" fmla="*/ 44402 h 4384758"/>
                <a:gd name="connsiteX99" fmla="*/ 1632908 w 4210629"/>
                <a:gd name="connsiteY99" fmla="*/ 42405 h 4384758"/>
                <a:gd name="connsiteX100" fmla="*/ 2359200 w 4210629"/>
                <a:gd name="connsiteY100" fmla="*/ 18250 h 4384758"/>
                <a:gd name="connsiteX101" fmla="*/ 2404919 w 4210629"/>
                <a:gd name="connsiteY101" fmla="*/ 25228 h 4384758"/>
                <a:gd name="connsiteX102" fmla="*/ 2404919 w 4210629"/>
                <a:gd name="connsiteY102" fmla="*/ 4359531 h 4384758"/>
                <a:gd name="connsiteX103" fmla="*/ 2359200 w 4210629"/>
                <a:gd name="connsiteY103" fmla="*/ 4366508 h 4384758"/>
                <a:gd name="connsiteX104" fmla="*/ 1851429 w 4210629"/>
                <a:gd name="connsiteY104" fmla="*/ 9118 h 4384758"/>
                <a:gd name="connsiteX105" fmla="*/ 1851429 w 4210629"/>
                <a:gd name="connsiteY105" fmla="*/ 4375640 h 4384758"/>
                <a:gd name="connsiteX106" fmla="*/ 1850807 w 4210629"/>
                <a:gd name="connsiteY106" fmla="*/ 4375609 h 4384758"/>
                <a:gd name="connsiteX107" fmla="*/ 1805710 w 4210629"/>
                <a:gd name="connsiteY107" fmla="*/ 4368726 h 4384758"/>
                <a:gd name="connsiteX108" fmla="*/ 1805710 w 4210629"/>
                <a:gd name="connsiteY108" fmla="*/ 16032 h 4384758"/>
                <a:gd name="connsiteX109" fmla="*/ 1850807 w 4210629"/>
                <a:gd name="connsiteY109" fmla="*/ 9149 h 4384758"/>
                <a:gd name="connsiteX110" fmla="*/ 2178629 w 4210629"/>
                <a:gd name="connsiteY110" fmla="*/ 3043 h 4384758"/>
                <a:gd name="connsiteX111" fmla="*/ 2224348 w 4210629"/>
                <a:gd name="connsiteY111" fmla="*/ 5351 h 4384758"/>
                <a:gd name="connsiteX112" fmla="*/ 2224348 w 4210629"/>
                <a:gd name="connsiteY112" fmla="*/ 4379407 h 4384758"/>
                <a:gd name="connsiteX113" fmla="*/ 2178629 w 4210629"/>
                <a:gd name="connsiteY113" fmla="*/ 4381716 h 4384758"/>
                <a:gd name="connsiteX114" fmla="*/ 2031999 w 4210629"/>
                <a:gd name="connsiteY114" fmla="*/ 0 h 4384758"/>
                <a:gd name="connsiteX115" fmla="*/ 2031999 w 4210629"/>
                <a:gd name="connsiteY115" fmla="*/ 4384758 h 4384758"/>
                <a:gd name="connsiteX116" fmla="*/ 1986280 w 4210629"/>
                <a:gd name="connsiteY116" fmla="*/ 4382450 h 4384758"/>
                <a:gd name="connsiteX117" fmla="*/ 1986280 w 4210629"/>
                <a:gd name="connsiteY117" fmla="*/ 2309 h 438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4210629" h="4384758">
                  <a:moveTo>
                    <a:pt x="4164910" y="1522913"/>
                  </a:moveTo>
                  <a:lnTo>
                    <a:pt x="4171085" y="1539784"/>
                  </a:lnTo>
                  <a:lnTo>
                    <a:pt x="4210629" y="1693576"/>
                  </a:lnTo>
                  <a:lnTo>
                    <a:pt x="4210629" y="2691182"/>
                  </a:lnTo>
                  <a:lnTo>
                    <a:pt x="4171085" y="2844974"/>
                  </a:lnTo>
                  <a:lnTo>
                    <a:pt x="4164910" y="2861845"/>
                  </a:lnTo>
                  <a:close/>
                  <a:moveTo>
                    <a:pt x="45719" y="1358290"/>
                  </a:moveTo>
                  <a:lnTo>
                    <a:pt x="45719" y="3026469"/>
                  </a:lnTo>
                  <a:lnTo>
                    <a:pt x="0" y="2901555"/>
                  </a:lnTo>
                  <a:lnTo>
                    <a:pt x="0" y="1483203"/>
                  </a:lnTo>
                  <a:close/>
                  <a:moveTo>
                    <a:pt x="3984339" y="1112516"/>
                  </a:moveTo>
                  <a:lnTo>
                    <a:pt x="4004877" y="1146322"/>
                  </a:lnTo>
                  <a:lnTo>
                    <a:pt x="4030058" y="1198595"/>
                  </a:lnTo>
                  <a:lnTo>
                    <a:pt x="4030058" y="3186163"/>
                  </a:lnTo>
                  <a:lnTo>
                    <a:pt x="4004877" y="3238437"/>
                  </a:lnTo>
                  <a:lnTo>
                    <a:pt x="3984339" y="3272242"/>
                  </a:lnTo>
                  <a:close/>
                  <a:moveTo>
                    <a:pt x="226290" y="1013337"/>
                  </a:moveTo>
                  <a:lnTo>
                    <a:pt x="226290" y="3371422"/>
                  </a:lnTo>
                  <a:lnTo>
                    <a:pt x="180572" y="3296168"/>
                  </a:lnTo>
                  <a:lnTo>
                    <a:pt x="180572" y="1088591"/>
                  </a:lnTo>
                  <a:close/>
                  <a:moveTo>
                    <a:pt x="3803768" y="843442"/>
                  </a:moveTo>
                  <a:lnTo>
                    <a:pt x="3849487" y="904581"/>
                  </a:lnTo>
                  <a:lnTo>
                    <a:pt x="3849487" y="3480177"/>
                  </a:lnTo>
                  <a:lnTo>
                    <a:pt x="3803768" y="3541317"/>
                  </a:lnTo>
                  <a:close/>
                  <a:moveTo>
                    <a:pt x="406861" y="768816"/>
                  </a:moveTo>
                  <a:lnTo>
                    <a:pt x="406861" y="3615943"/>
                  </a:lnTo>
                  <a:lnTo>
                    <a:pt x="381759" y="3588323"/>
                  </a:lnTo>
                  <a:lnTo>
                    <a:pt x="361143" y="3560754"/>
                  </a:lnTo>
                  <a:lnTo>
                    <a:pt x="361143" y="824004"/>
                  </a:lnTo>
                  <a:lnTo>
                    <a:pt x="381759" y="796435"/>
                  </a:lnTo>
                  <a:close/>
                  <a:moveTo>
                    <a:pt x="3623197" y="637156"/>
                  </a:moveTo>
                  <a:lnTo>
                    <a:pt x="3626977" y="640591"/>
                  </a:lnTo>
                  <a:lnTo>
                    <a:pt x="3668916" y="686736"/>
                  </a:lnTo>
                  <a:lnTo>
                    <a:pt x="3668916" y="3698022"/>
                  </a:lnTo>
                  <a:lnTo>
                    <a:pt x="3626977" y="3744167"/>
                  </a:lnTo>
                  <a:lnTo>
                    <a:pt x="3623197" y="3747602"/>
                  </a:lnTo>
                  <a:close/>
                  <a:moveTo>
                    <a:pt x="587433" y="582393"/>
                  </a:moveTo>
                  <a:lnTo>
                    <a:pt x="587433" y="3802365"/>
                  </a:lnTo>
                  <a:lnTo>
                    <a:pt x="541713" y="3760812"/>
                  </a:lnTo>
                  <a:lnTo>
                    <a:pt x="541713" y="623947"/>
                  </a:lnTo>
                  <a:close/>
                  <a:moveTo>
                    <a:pt x="3442626" y="477634"/>
                  </a:moveTo>
                  <a:lnTo>
                    <a:pt x="3471132" y="498950"/>
                  </a:lnTo>
                  <a:lnTo>
                    <a:pt x="3488345" y="514594"/>
                  </a:lnTo>
                  <a:lnTo>
                    <a:pt x="3488345" y="3870164"/>
                  </a:lnTo>
                  <a:lnTo>
                    <a:pt x="3471132" y="3885808"/>
                  </a:lnTo>
                  <a:lnTo>
                    <a:pt x="3442626" y="3907125"/>
                  </a:lnTo>
                  <a:close/>
                  <a:moveTo>
                    <a:pt x="768003" y="432577"/>
                  </a:moveTo>
                  <a:lnTo>
                    <a:pt x="768003" y="3952181"/>
                  </a:lnTo>
                  <a:lnTo>
                    <a:pt x="722284" y="3917993"/>
                  </a:lnTo>
                  <a:lnTo>
                    <a:pt x="722284" y="466765"/>
                  </a:lnTo>
                  <a:close/>
                  <a:moveTo>
                    <a:pt x="3262055" y="348234"/>
                  </a:moveTo>
                  <a:lnTo>
                    <a:pt x="3302188" y="372616"/>
                  </a:lnTo>
                  <a:lnTo>
                    <a:pt x="3307774" y="376793"/>
                  </a:lnTo>
                  <a:lnTo>
                    <a:pt x="3307774" y="4007965"/>
                  </a:lnTo>
                  <a:lnTo>
                    <a:pt x="3302188" y="4012143"/>
                  </a:lnTo>
                  <a:lnTo>
                    <a:pt x="3262055" y="4036524"/>
                  </a:lnTo>
                  <a:close/>
                  <a:moveTo>
                    <a:pt x="948574" y="311630"/>
                  </a:moveTo>
                  <a:lnTo>
                    <a:pt x="948574" y="4073128"/>
                  </a:lnTo>
                  <a:lnTo>
                    <a:pt x="902855" y="4045353"/>
                  </a:lnTo>
                  <a:lnTo>
                    <a:pt x="902855" y="339405"/>
                  </a:lnTo>
                  <a:close/>
                  <a:moveTo>
                    <a:pt x="3081484" y="243537"/>
                  </a:moveTo>
                  <a:lnTo>
                    <a:pt x="3121246" y="262691"/>
                  </a:lnTo>
                  <a:lnTo>
                    <a:pt x="3127203" y="266310"/>
                  </a:lnTo>
                  <a:lnTo>
                    <a:pt x="3127203" y="4118448"/>
                  </a:lnTo>
                  <a:lnTo>
                    <a:pt x="3121246" y="4122068"/>
                  </a:lnTo>
                  <a:lnTo>
                    <a:pt x="3081484" y="4141222"/>
                  </a:lnTo>
                  <a:close/>
                  <a:moveTo>
                    <a:pt x="1129145" y="214511"/>
                  </a:moveTo>
                  <a:lnTo>
                    <a:pt x="1129145" y="4170247"/>
                  </a:lnTo>
                  <a:lnTo>
                    <a:pt x="1083426" y="4148223"/>
                  </a:lnTo>
                  <a:lnTo>
                    <a:pt x="1083426" y="236535"/>
                  </a:lnTo>
                  <a:close/>
                  <a:moveTo>
                    <a:pt x="2900913" y="159849"/>
                  </a:moveTo>
                  <a:lnTo>
                    <a:pt x="2929410" y="170279"/>
                  </a:lnTo>
                  <a:lnTo>
                    <a:pt x="2946632" y="178575"/>
                  </a:lnTo>
                  <a:lnTo>
                    <a:pt x="2946632" y="4206183"/>
                  </a:lnTo>
                  <a:lnTo>
                    <a:pt x="2929410" y="4214480"/>
                  </a:lnTo>
                  <a:lnTo>
                    <a:pt x="2900913" y="4224910"/>
                  </a:lnTo>
                  <a:close/>
                  <a:moveTo>
                    <a:pt x="1309716" y="137796"/>
                  </a:moveTo>
                  <a:lnTo>
                    <a:pt x="1309716" y="4246963"/>
                  </a:lnTo>
                  <a:lnTo>
                    <a:pt x="1263997" y="4230229"/>
                  </a:lnTo>
                  <a:lnTo>
                    <a:pt x="1263997" y="154529"/>
                  </a:lnTo>
                  <a:close/>
                  <a:moveTo>
                    <a:pt x="2720342" y="94569"/>
                  </a:moveTo>
                  <a:lnTo>
                    <a:pt x="2727783" y="96482"/>
                  </a:lnTo>
                  <a:lnTo>
                    <a:pt x="2766061" y="110492"/>
                  </a:lnTo>
                  <a:lnTo>
                    <a:pt x="2766061" y="4274266"/>
                  </a:lnTo>
                  <a:lnTo>
                    <a:pt x="2727783" y="4288276"/>
                  </a:lnTo>
                  <a:lnTo>
                    <a:pt x="2720342" y="4290189"/>
                  </a:lnTo>
                  <a:close/>
                  <a:moveTo>
                    <a:pt x="1490287" y="79076"/>
                  </a:moveTo>
                  <a:lnTo>
                    <a:pt x="1490287" y="4305682"/>
                  </a:lnTo>
                  <a:lnTo>
                    <a:pt x="1444568" y="4293927"/>
                  </a:lnTo>
                  <a:lnTo>
                    <a:pt x="1444568" y="90832"/>
                  </a:lnTo>
                  <a:close/>
                  <a:moveTo>
                    <a:pt x="2546145" y="49778"/>
                  </a:moveTo>
                  <a:lnTo>
                    <a:pt x="2591864" y="61534"/>
                  </a:lnTo>
                  <a:lnTo>
                    <a:pt x="2591864" y="4323225"/>
                  </a:lnTo>
                  <a:lnTo>
                    <a:pt x="2546145" y="4334980"/>
                  </a:lnTo>
                  <a:close/>
                  <a:moveTo>
                    <a:pt x="1670858" y="36613"/>
                  </a:moveTo>
                  <a:lnTo>
                    <a:pt x="1670858" y="4348145"/>
                  </a:lnTo>
                  <a:lnTo>
                    <a:pt x="1632908" y="4342354"/>
                  </a:lnTo>
                  <a:lnTo>
                    <a:pt x="1625139" y="4340356"/>
                  </a:lnTo>
                  <a:lnTo>
                    <a:pt x="1625139" y="44402"/>
                  </a:lnTo>
                  <a:lnTo>
                    <a:pt x="1632908" y="42405"/>
                  </a:lnTo>
                  <a:close/>
                  <a:moveTo>
                    <a:pt x="2359200" y="18250"/>
                  </a:moveTo>
                  <a:lnTo>
                    <a:pt x="2404919" y="25228"/>
                  </a:lnTo>
                  <a:lnTo>
                    <a:pt x="2404919" y="4359531"/>
                  </a:lnTo>
                  <a:lnTo>
                    <a:pt x="2359200" y="4366508"/>
                  </a:lnTo>
                  <a:close/>
                  <a:moveTo>
                    <a:pt x="1851429" y="9118"/>
                  </a:moveTo>
                  <a:lnTo>
                    <a:pt x="1851429" y="4375640"/>
                  </a:lnTo>
                  <a:lnTo>
                    <a:pt x="1850807" y="4375609"/>
                  </a:lnTo>
                  <a:lnTo>
                    <a:pt x="1805710" y="4368726"/>
                  </a:lnTo>
                  <a:lnTo>
                    <a:pt x="1805710" y="16032"/>
                  </a:lnTo>
                  <a:lnTo>
                    <a:pt x="1850807" y="9149"/>
                  </a:lnTo>
                  <a:close/>
                  <a:moveTo>
                    <a:pt x="2178629" y="3043"/>
                  </a:moveTo>
                  <a:lnTo>
                    <a:pt x="2224348" y="5351"/>
                  </a:lnTo>
                  <a:lnTo>
                    <a:pt x="2224348" y="4379407"/>
                  </a:lnTo>
                  <a:lnTo>
                    <a:pt x="2178629" y="4381716"/>
                  </a:lnTo>
                  <a:close/>
                  <a:moveTo>
                    <a:pt x="2031999" y="0"/>
                  </a:moveTo>
                  <a:lnTo>
                    <a:pt x="2031999" y="4384758"/>
                  </a:lnTo>
                  <a:lnTo>
                    <a:pt x="1986280" y="4382450"/>
                  </a:lnTo>
                  <a:lnTo>
                    <a:pt x="1986280" y="23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25E410A-AF7D-47F1-B751-173402FF8E46}"/>
                </a:ext>
              </a:extLst>
            </p:cNvPr>
            <p:cNvSpPr/>
            <p:nvPr userDrawn="1"/>
          </p:nvSpPr>
          <p:spPr>
            <a:xfrm>
              <a:off x="7341281" y="4556253"/>
              <a:ext cx="1955452" cy="2036319"/>
            </a:xfrm>
            <a:custGeom>
              <a:avLst/>
              <a:gdLst>
                <a:gd name="connsiteX0" fmla="*/ 4164910 w 4210629"/>
                <a:gd name="connsiteY0" fmla="*/ 1522913 h 4384758"/>
                <a:gd name="connsiteX1" fmla="*/ 4171085 w 4210629"/>
                <a:gd name="connsiteY1" fmla="*/ 1539784 h 4384758"/>
                <a:gd name="connsiteX2" fmla="*/ 4210629 w 4210629"/>
                <a:gd name="connsiteY2" fmla="*/ 1693576 h 4384758"/>
                <a:gd name="connsiteX3" fmla="*/ 4210629 w 4210629"/>
                <a:gd name="connsiteY3" fmla="*/ 2691182 h 4384758"/>
                <a:gd name="connsiteX4" fmla="*/ 4171085 w 4210629"/>
                <a:gd name="connsiteY4" fmla="*/ 2844974 h 4384758"/>
                <a:gd name="connsiteX5" fmla="*/ 4164910 w 4210629"/>
                <a:gd name="connsiteY5" fmla="*/ 2861845 h 4384758"/>
                <a:gd name="connsiteX6" fmla="*/ 45719 w 4210629"/>
                <a:gd name="connsiteY6" fmla="*/ 1358290 h 4384758"/>
                <a:gd name="connsiteX7" fmla="*/ 45719 w 4210629"/>
                <a:gd name="connsiteY7" fmla="*/ 3026469 h 4384758"/>
                <a:gd name="connsiteX8" fmla="*/ 0 w 4210629"/>
                <a:gd name="connsiteY8" fmla="*/ 2901555 h 4384758"/>
                <a:gd name="connsiteX9" fmla="*/ 0 w 4210629"/>
                <a:gd name="connsiteY9" fmla="*/ 1483203 h 4384758"/>
                <a:gd name="connsiteX10" fmla="*/ 3984339 w 4210629"/>
                <a:gd name="connsiteY10" fmla="*/ 1112516 h 4384758"/>
                <a:gd name="connsiteX11" fmla="*/ 4004877 w 4210629"/>
                <a:gd name="connsiteY11" fmla="*/ 1146322 h 4384758"/>
                <a:gd name="connsiteX12" fmla="*/ 4030058 w 4210629"/>
                <a:gd name="connsiteY12" fmla="*/ 1198595 h 4384758"/>
                <a:gd name="connsiteX13" fmla="*/ 4030058 w 4210629"/>
                <a:gd name="connsiteY13" fmla="*/ 3186163 h 4384758"/>
                <a:gd name="connsiteX14" fmla="*/ 4004877 w 4210629"/>
                <a:gd name="connsiteY14" fmla="*/ 3238437 h 4384758"/>
                <a:gd name="connsiteX15" fmla="*/ 3984339 w 4210629"/>
                <a:gd name="connsiteY15" fmla="*/ 3272242 h 4384758"/>
                <a:gd name="connsiteX16" fmla="*/ 226290 w 4210629"/>
                <a:gd name="connsiteY16" fmla="*/ 1013337 h 4384758"/>
                <a:gd name="connsiteX17" fmla="*/ 226290 w 4210629"/>
                <a:gd name="connsiteY17" fmla="*/ 3371422 h 4384758"/>
                <a:gd name="connsiteX18" fmla="*/ 180572 w 4210629"/>
                <a:gd name="connsiteY18" fmla="*/ 3296168 h 4384758"/>
                <a:gd name="connsiteX19" fmla="*/ 180572 w 4210629"/>
                <a:gd name="connsiteY19" fmla="*/ 1088591 h 4384758"/>
                <a:gd name="connsiteX20" fmla="*/ 3803768 w 4210629"/>
                <a:gd name="connsiteY20" fmla="*/ 843442 h 4384758"/>
                <a:gd name="connsiteX21" fmla="*/ 3849487 w 4210629"/>
                <a:gd name="connsiteY21" fmla="*/ 904581 h 4384758"/>
                <a:gd name="connsiteX22" fmla="*/ 3849487 w 4210629"/>
                <a:gd name="connsiteY22" fmla="*/ 3480177 h 4384758"/>
                <a:gd name="connsiteX23" fmla="*/ 3803768 w 4210629"/>
                <a:gd name="connsiteY23" fmla="*/ 3541317 h 4384758"/>
                <a:gd name="connsiteX24" fmla="*/ 406861 w 4210629"/>
                <a:gd name="connsiteY24" fmla="*/ 768816 h 4384758"/>
                <a:gd name="connsiteX25" fmla="*/ 406861 w 4210629"/>
                <a:gd name="connsiteY25" fmla="*/ 3615943 h 4384758"/>
                <a:gd name="connsiteX26" fmla="*/ 381759 w 4210629"/>
                <a:gd name="connsiteY26" fmla="*/ 3588323 h 4384758"/>
                <a:gd name="connsiteX27" fmla="*/ 361143 w 4210629"/>
                <a:gd name="connsiteY27" fmla="*/ 3560754 h 4384758"/>
                <a:gd name="connsiteX28" fmla="*/ 361143 w 4210629"/>
                <a:gd name="connsiteY28" fmla="*/ 824004 h 4384758"/>
                <a:gd name="connsiteX29" fmla="*/ 381759 w 4210629"/>
                <a:gd name="connsiteY29" fmla="*/ 796435 h 4384758"/>
                <a:gd name="connsiteX30" fmla="*/ 3623197 w 4210629"/>
                <a:gd name="connsiteY30" fmla="*/ 637156 h 4384758"/>
                <a:gd name="connsiteX31" fmla="*/ 3626977 w 4210629"/>
                <a:gd name="connsiteY31" fmla="*/ 640591 h 4384758"/>
                <a:gd name="connsiteX32" fmla="*/ 3668916 w 4210629"/>
                <a:gd name="connsiteY32" fmla="*/ 686736 h 4384758"/>
                <a:gd name="connsiteX33" fmla="*/ 3668916 w 4210629"/>
                <a:gd name="connsiteY33" fmla="*/ 3698022 h 4384758"/>
                <a:gd name="connsiteX34" fmla="*/ 3626977 w 4210629"/>
                <a:gd name="connsiteY34" fmla="*/ 3744167 h 4384758"/>
                <a:gd name="connsiteX35" fmla="*/ 3623197 w 4210629"/>
                <a:gd name="connsiteY35" fmla="*/ 3747602 h 4384758"/>
                <a:gd name="connsiteX36" fmla="*/ 587433 w 4210629"/>
                <a:gd name="connsiteY36" fmla="*/ 582393 h 4384758"/>
                <a:gd name="connsiteX37" fmla="*/ 587433 w 4210629"/>
                <a:gd name="connsiteY37" fmla="*/ 3802365 h 4384758"/>
                <a:gd name="connsiteX38" fmla="*/ 541713 w 4210629"/>
                <a:gd name="connsiteY38" fmla="*/ 3760812 h 4384758"/>
                <a:gd name="connsiteX39" fmla="*/ 541713 w 4210629"/>
                <a:gd name="connsiteY39" fmla="*/ 623947 h 4384758"/>
                <a:gd name="connsiteX40" fmla="*/ 3442626 w 4210629"/>
                <a:gd name="connsiteY40" fmla="*/ 477634 h 4384758"/>
                <a:gd name="connsiteX41" fmla="*/ 3471132 w 4210629"/>
                <a:gd name="connsiteY41" fmla="*/ 498950 h 4384758"/>
                <a:gd name="connsiteX42" fmla="*/ 3488345 w 4210629"/>
                <a:gd name="connsiteY42" fmla="*/ 514594 h 4384758"/>
                <a:gd name="connsiteX43" fmla="*/ 3488345 w 4210629"/>
                <a:gd name="connsiteY43" fmla="*/ 3870164 h 4384758"/>
                <a:gd name="connsiteX44" fmla="*/ 3471132 w 4210629"/>
                <a:gd name="connsiteY44" fmla="*/ 3885808 h 4384758"/>
                <a:gd name="connsiteX45" fmla="*/ 3442626 w 4210629"/>
                <a:gd name="connsiteY45" fmla="*/ 3907125 h 4384758"/>
                <a:gd name="connsiteX46" fmla="*/ 768003 w 4210629"/>
                <a:gd name="connsiteY46" fmla="*/ 432577 h 4384758"/>
                <a:gd name="connsiteX47" fmla="*/ 768003 w 4210629"/>
                <a:gd name="connsiteY47" fmla="*/ 3952181 h 4384758"/>
                <a:gd name="connsiteX48" fmla="*/ 722284 w 4210629"/>
                <a:gd name="connsiteY48" fmla="*/ 3917993 h 4384758"/>
                <a:gd name="connsiteX49" fmla="*/ 722284 w 4210629"/>
                <a:gd name="connsiteY49" fmla="*/ 466765 h 4384758"/>
                <a:gd name="connsiteX50" fmla="*/ 3262055 w 4210629"/>
                <a:gd name="connsiteY50" fmla="*/ 348234 h 4384758"/>
                <a:gd name="connsiteX51" fmla="*/ 3302188 w 4210629"/>
                <a:gd name="connsiteY51" fmla="*/ 372616 h 4384758"/>
                <a:gd name="connsiteX52" fmla="*/ 3307774 w 4210629"/>
                <a:gd name="connsiteY52" fmla="*/ 376793 h 4384758"/>
                <a:gd name="connsiteX53" fmla="*/ 3307774 w 4210629"/>
                <a:gd name="connsiteY53" fmla="*/ 4007965 h 4384758"/>
                <a:gd name="connsiteX54" fmla="*/ 3302188 w 4210629"/>
                <a:gd name="connsiteY54" fmla="*/ 4012143 h 4384758"/>
                <a:gd name="connsiteX55" fmla="*/ 3262055 w 4210629"/>
                <a:gd name="connsiteY55" fmla="*/ 4036524 h 4384758"/>
                <a:gd name="connsiteX56" fmla="*/ 948574 w 4210629"/>
                <a:gd name="connsiteY56" fmla="*/ 311630 h 4384758"/>
                <a:gd name="connsiteX57" fmla="*/ 948574 w 4210629"/>
                <a:gd name="connsiteY57" fmla="*/ 4073128 h 4384758"/>
                <a:gd name="connsiteX58" fmla="*/ 902855 w 4210629"/>
                <a:gd name="connsiteY58" fmla="*/ 4045353 h 4384758"/>
                <a:gd name="connsiteX59" fmla="*/ 902855 w 4210629"/>
                <a:gd name="connsiteY59" fmla="*/ 339405 h 4384758"/>
                <a:gd name="connsiteX60" fmla="*/ 3081484 w 4210629"/>
                <a:gd name="connsiteY60" fmla="*/ 243537 h 4384758"/>
                <a:gd name="connsiteX61" fmla="*/ 3121246 w 4210629"/>
                <a:gd name="connsiteY61" fmla="*/ 262691 h 4384758"/>
                <a:gd name="connsiteX62" fmla="*/ 3127203 w 4210629"/>
                <a:gd name="connsiteY62" fmla="*/ 266310 h 4384758"/>
                <a:gd name="connsiteX63" fmla="*/ 3127203 w 4210629"/>
                <a:gd name="connsiteY63" fmla="*/ 4118448 h 4384758"/>
                <a:gd name="connsiteX64" fmla="*/ 3121246 w 4210629"/>
                <a:gd name="connsiteY64" fmla="*/ 4122068 h 4384758"/>
                <a:gd name="connsiteX65" fmla="*/ 3081484 w 4210629"/>
                <a:gd name="connsiteY65" fmla="*/ 4141222 h 4384758"/>
                <a:gd name="connsiteX66" fmla="*/ 1129145 w 4210629"/>
                <a:gd name="connsiteY66" fmla="*/ 214511 h 4384758"/>
                <a:gd name="connsiteX67" fmla="*/ 1129145 w 4210629"/>
                <a:gd name="connsiteY67" fmla="*/ 4170247 h 4384758"/>
                <a:gd name="connsiteX68" fmla="*/ 1083426 w 4210629"/>
                <a:gd name="connsiteY68" fmla="*/ 4148223 h 4384758"/>
                <a:gd name="connsiteX69" fmla="*/ 1083426 w 4210629"/>
                <a:gd name="connsiteY69" fmla="*/ 236535 h 4384758"/>
                <a:gd name="connsiteX70" fmla="*/ 2900913 w 4210629"/>
                <a:gd name="connsiteY70" fmla="*/ 159849 h 4384758"/>
                <a:gd name="connsiteX71" fmla="*/ 2929410 w 4210629"/>
                <a:gd name="connsiteY71" fmla="*/ 170279 h 4384758"/>
                <a:gd name="connsiteX72" fmla="*/ 2946632 w 4210629"/>
                <a:gd name="connsiteY72" fmla="*/ 178575 h 4384758"/>
                <a:gd name="connsiteX73" fmla="*/ 2946632 w 4210629"/>
                <a:gd name="connsiteY73" fmla="*/ 4206183 h 4384758"/>
                <a:gd name="connsiteX74" fmla="*/ 2929410 w 4210629"/>
                <a:gd name="connsiteY74" fmla="*/ 4214480 h 4384758"/>
                <a:gd name="connsiteX75" fmla="*/ 2900913 w 4210629"/>
                <a:gd name="connsiteY75" fmla="*/ 4224910 h 4384758"/>
                <a:gd name="connsiteX76" fmla="*/ 1309716 w 4210629"/>
                <a:gd name="connsiteY76" fmla="*/ 137796 h 4384758"/>
                <a:gd name="connsiteX77" fmla="*/ 1309716 w 4210629"/>
                <a:gd name="connsiteY77" fmla="*/ 4246963 h 4384758"/>
                <a:gd name="connsiteX78" fmla="*/ 1263997 w 4210629"/>
                <a:gd name="connsiteY78" fmla="*/ 4230229 h 4384758"/>
                <a:gd name="connsiteX79" fmla="*/ 1263997 w 4210629"/>
                <a:gd name="connsiteY79" fmla="*/ 154529 h 4384758"/>
                <a:gd name="connsiteX80" fmla="*/ 2720342 w 4210629"/>
                <a:gd name="connsiteY80" fmla="*/ 94569 h 4384758"/>
                <a:gd name="connsiteX81" fmla="*/ 2727783 w 4210629"/>
                <a:gd name="connsiteY81" fmla="*/ 96482 h 4384758"/>
                <a:gd name="connsiteX82" fmla="*/ 2766061 w 4210629"/>
                <a:gd name="connsiteY82" fmla="*/ 110492 h 4384758"/>
                <a:gd name="connsiteX83" fmla="*/ 2766061 w 4210629"/>
                <a:gd name="connsiteY83" fmla="*/ 4274266 h 4384758"/>
                <a:gd name="connsiteX84" fmla="*/ 2727783 w 4210629"/>
                <a:gd name="connsiteY84" fmla="*/ 4288276 h 4384758"/>
                <a:gd name="connsiteX85" fmla="*/ 2720342 w 4210629"/>
                <a:gd name="connsiteY85" fmla="*/ 4290189 h 4384758"/>
                <a:gd name="connsiteX86" fmla="*/ 1490287 w 4210629"/>
                <a:gd name="connsiteY86" fmla="*/ 79076 h 4384758"/>
                <a:gd name="connsiteX87" fmla="*/ 1490287 w 4210629"/>
                <a:gd name="connsiteY87" fmla="*/ 4305682 h 4384758"/>
                <a:gd name="connsiteX88" fmla="*/ 1444568 w 4210629"/>
                <a:gd name="connsiteY88" fmla="*/ 4293927 h 4384758"/>
                <a:gd name="connsiteX89" fmla="*/ 1444568 w 4210629"/>
                <a:gd name="connsiteY89" fmla="*/ 90832 h 4384758"/>
                <a:gd name="connsiteX90" fmla="*/ 2546145 w 4210629"/>
                <a:gd name="connsiteY90" fmla="*/ 49778 h 4384758"/>
                <a:gd name="connsiteX91" fmla="*/ 2591864 w 4210629"/>
                <a:gd name="connsiteY91" fmla="*/ 61534 h 4384758"/>
                <a:gd name="connsiteX92" fmla="*/ 2591864 w 4210629"/>
                <a:gd name="connsiteY92" fmla="*/ 4323225 h 4384758"/>
                <a:gd name="connsiteX93" fmla="*/ 2546145 w 4210629"/>
                <a:gd name="connsiteY93" fmla="*/ 4334980 h 4384758"/>
                <a:gd name="connsiteX94" fmla="*/ 1670858 w 4210629"/>
                <a:gd name="connsiteY94" fmla="*/ 36613 h 4384758"/>
                <a:gd name="connsiteX95" fmla="*/ 1670858 w 4210629"/>
                <a:gd name="connsiteY95" fmla="*/ 4348145 h 4384758"/>
                <a:gd name="connsiteX96" fmla="*/ 1632908 w 4210629"/>
                <a:gd name="connsiteY96" fmla="*/ 4342354 h 4384758"/>
                <a:gd name="connsiteX97" fmla="*/ 1625139 w 4210629"/>
                <a:gd name="connsiteY97" fmla="*/ 4340356 h 4384758"/>
                <a:gd name="connsiteX98" fmla="*/ 1625139 w 4210629"/>
                <a:gd name="connsiteY98" fmla="*/ 44402 h 4384758"/>
                <a:gd name="connsiteX99" fmla="*/ 1632908 w 4210629"/>
                <a:gd name="connsiteY99" fmla="*/ 42405 h 4384758"/>
                <a:gd name="connsiteX100" fmla="*/ 2359200 w 4210629"/>
                <a:gd name="connsiteY100" fmla="*/ 18250 h 4384758"/>
                <a:gd name="connsiteX101" fmla="*/ 2404919 w 4210629"/>
                <a:gd name="connsiteY101" fmla="*/ 25228 h 4384758"/>
                <a:gd name="connsiteX102" fmla="*/ 2404919 w 4210629"/>
                <a:gd name="connsiteY102" fmla="*/ 4359531 h 4384758"/>
                <a:gd name="connsiteX103" fmla="*/ 2359200 w 4210629"/>
                <a:gd name="connsiteY103" fmla="*/ 4366508 h 4384758"/>
                <a:gd name="connsiteX104" fmla="*/ 1851429 w 4210629"/>
                <a:gd name="connsiteY104" fmla="*/ 9118 h 4384758"/>
                <a:gd name="connsiteX105" fmla="*/ 1851429 w 4210629"/>
                <a:gd name="connsiteY105" fmla="*/ 4375640 h 4384758"/>
                <a:gd name="connsiteX106" fmla="*/ 1850807 w 4210629"/>
                <a:gd name="connsiteY106" fmla="*/ 4375609 h 4384758"/>
                <a:gd name="connsiteX107" fmla="*/ 1805710 w 4210629"/>
                <a:gd name="connsiteY107" fmla="*/ 4368726 h 4384758"/>
                <a:gd name="connsiteX108" fmla="*/ 1805710 w 4210629"/>
                <a:gd name="connsiteY108" fmla="*/ 16032 h 4384758"/>
                <a:gd name="connsiteX109" fmla="*/ 1850807 w 4210629"/>
                <a:gd name="connsiteY109" fmla="*/ 9149 h 4384758"/>
                <a:gd name="connsiteX110" fmla="*/ 2178629 w 4210629"/>
                <a:gd name="connsiteY110" fmla="*/ 3043 h 4384758"/>
                <a:gd name="connsiteX111" fmla="*/ 2224348 w 4210629"/>
                <a:gd name="connsiteY111" fmla="*/ 5351 h 4384758"/>
                <a:gd name="connsiteX112" fmla="*/ 2224348 w 4210629"/>
                <a:gd name="connsiteY112" fmla="*/ 4379407 h 4384758"/>
                <a:gd name="connsiteX113" fmla="*/ 2178629 w 4210629"/>
                <a:gd name="connsiteY113" fmla="*/ 4381716 h 4384758"/>
                <a:gd name="connsiteX114" fmla="*/ 2031999 w 4210629"/>
                <a:gd name="connsiteY114" fmla="*/ 0 h 4384758"/>
                <a:gd name="connsiteX115" fmla="*/ 2031999 w 4210629"/>
                <a:gd name="connsiteY115" fmla="*/ 4384758 h 4384758"/>
                <a:gd name="connsiteX116" fmla="*/ 1986280 w 4210629"/>
                <a:gd name="connsiteY116" fmla="*/ 4382450 h 4384758"/>
                <a:gd name="connsiteX117" fmla="*/ 1986280 w 4210629"/>
                <a:gd name="connsiteY117" fmla="*/ 2309 h 438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4210629" h="4384758">
                  <a:moveTo>
                    <a:pt x="4164910" y="1522913"/>
                  </a:moveTo>
                  <a:lnTo>
                    <a:pt x="4171085" y="1539784"/>
                  </a:lnTo>
                  <a:lnTo>
                    <a:pt x="4210629" y="1693576"/>
                  </a:lnTo>
                  <a:lnTo>
                    <a:pt x="4210629" y="2691182"/>
                  </a:lnTo>
                  <a:lnTo>
                    <a:pt x="4171085" y="2844974"/>
                  </a:lnTo>
                  <a:lnTo>
                    <a:pt x="4164910" y="2861845"/>
                  </a:lnTo>
                  <a:close/>
                  <a:moveTo>
                    <a:pt x="45719" y="1358290"/>
                  </a:moveTo>
                  <a:lnTo>
                    <a:pt x="45719" y="3026469"/>
                  </a:lnTo>
                  <a:lnTo>
                    <a:pt x="0" y="2901555"/>
                  </a:lnTo>
                  <a:lnTo>
                    <a:pt x="0" y="1483203"/>
                  </a:lnTo>
                  <a:close/>
                  <a:moveTo>
                    <a:pt x="3984339" y="1112516"/>
                  </a:moveTo>
                  <a:lnTo>
                    <a:pt x="4004877" y="1146322"/>
                  </a:lnTo>
                  <a:lnTo>
                    <a:pt x="4030058" y="1198595"/>
                  </a:lnTo>
                  <a:lnTo>
                    <a:pt x="4030058" y="3186163"/>
                  </a:lnTo>
                  <a:lnTo>
                    <a:pt x="4004877" y="3238437"/>
                  </a:lnTo>
                  <a:lnTo>
                    <a:pt x="3984339" y="3272242"/>
                  </a:lnTo>
                  <a:close/>
                  <a:moveTo>
                    <a:pt x="226290" y="1013337"/>
                  </a:moveTo>
                  <a:lnTo>
                    <a:pt x="226290" y="3371422"/>
                  </a:lnTo>
                  <a:lnTo>
                    <a:pt x="180572" y="3296168"/>
                  </a:lnTo>
                  <a:lnTo>
                    <a:pt x="180572" y="1088591"/>
                  </a:lnTo>
                  <a:close/>
                  <a:moveTo>
                    <a:pt x="3803768" y="843442"/>
                  </a:moveTo>
                  <a:lnTo>
                    <a:pt x="3849487" y="904581"/>
                  </a:lnTo>
                  <a:lnTo>
                    <a:pt x="3849487" y="3480177"/>
                  </a:lnTo>
                  <a:lnTo>
                    <a:pt x="3803768" y="3541317"/>
                  </a:lnTo>
                  <a:close/>
                  <a:moveTo>
                    <a:pt x="406861" y="768816"/>
                  </a:moveTo>
                  <a:lnTo>
                    <a:pt x="406861" y="3615943"/>
                  </a:lnTo>
                  <a:lnTo>
                    <a:pt x="381759" y="3588323"/>
                  </a:lnTo>
                  <a:lnTo>
                    <a:pt x="361143" y="3560754"/>
                  </a:lnTo>
                  <a:lnTo>
                    <a:pt x="361143" y="824004"/>
                  </a:lnTo>
                  <a:lnTo>
                    <a:pt x="381759" y="796435"/>
                  </a:lnTo>
                  <a:close/>
                  <a:moveTo>
                    <a:pt x="3623197" y="637156"/>
                  </a:moveTo>
                  <a:lnTo>
                    <a:pt x="3626977" y="640591"/>
                  </a:lnTo>
                  <a:lnTo>
                    <a:pt x="3668916" y="686736"/>
                  </a:lnTo>
                  <a:lnTo>
                    <a:pt x="3668916" y="3698022"/>
                  </a:lnTo>
                  <a:lnTo>
                    <a:pt x="3626977" y="3744167"/>
                  </a:lnTo>
                  <a:lnTo>
                    <a:pt x="3623197" y="3747602"/>
                  </a:lnTo>
                  <a:close/>
                  <a:moveTo>
                    <a:pt x="587433" y="582393"/>
                  </a:moveTo>
                  <a:lnTo>
                    <a:pt x="587433" y="3802365"/>
                  </a:lnTo>
                  <a:lnTo>
                    <a:pt x="541713" y="3760812"/>
                  </a:lnTo>
                  <a:lnTo>
                    <a:pt x="541713" y="623947"/>
                  </a:lnTo>
                  <a:close/>
                  <a:moveTo>
                    <a:pt x="3442626" y="477634"/>
                  </a:moveTo>
                  <a:lnTo>
                    <a:pt x="3471132" y="498950"/>
                  </a:lnTo>
                  <a:lnTo>
                    <a:pt x="3488345" y="514594"/>
                  </a:lnTo>
                  <a:lnTo>
                    <a:pt x="3488345" y="3870164"/>
                  </a:lnTo>
                  <a:lnTo>
                    <a:pt x="3471132" y="3885808"/>
                  </a:lnTo>
                  <a:lnTo>
                    <a:pt x="3442626" y="3907125"/>
                  </a:lnTo>
                  <a:close/>
                  <a:moveTo>
                    <a:pt x="768003" y="432577"/>
                  </a:moveTo>
                  <a:lnTo>
                    <a:pt x="768003" y="3952181"/>
                  </a:lnTo>
                  <a:lnTo>
                    <a:pt x="722284" y="3917993"/>
                  </a:lnTo>
                  <a:lnTo>
                    <a:pt x="722284" y="466765"/>
                  </a:lnTo>
                  <a:close/>
                  <a:moveTo>
                    <a:pt x="3262055" y="348234"/>
                  </a:moveTo>
                  <a:lnTo>
                    <a:pt x="3302188" y="372616"/>
                  </a:lnTo>
                  <a:lnTo>
                    <a:pt x="3307774" y="376793"/>
                  </a:lnTo>
                  <a:lnTo>
                    <a:pt x="3307774" y="4007965"/>
                  </a:lnTo>
                  <a:lnTo>
                    <a:pt x="3302188" y="4012143"/>
                  </a:lnTo>
                  <a:lnTo>
                    <a:pt x="3262055" y="4036524"/>
                  </a:lnTo>
                  <a:close/>
                  <a:moveTo>
                    <a:pt x="948574" y="311630"/>
                  </a:moveTo>
                  <a:lnTo>
                    <a:pt x="948574" y="4073128"/>
                  </a:lnTo>
                  <a:lnTo>
                    <a:pt x="902855" y="4045353"/>
                  </a:lnTo>
                  <a:lnTo>
                    <a:pt x="902855" y="339405"/>
                  </a:lnTo>
                  <a:close/>
                  <a:moveTo>
                    <a:pt x="3081484" y="243537"/>
                  </a:moveTo>
                  <a:lnTo>
                    <a:pt x="3121246" y="262691"/>
                  </a:lnTo>
                  <a:lnTo>
                    <a:pt x="3127203" y="266310"/>
                  </a:lnTo>
                  <a:lnTo>
                    <a:pt x="3127203" y="4118448"/>
                  </a:lnTo>
                  <a:lnTo>
                    <a:pt x="3121246" y="4122068"/>
                  </a:lnTo>
                  <a:lnTo>
                    <a:pt x="3081484" y="4141222"/>
                  </a:lnTo>
                  <a:close/>
                  <a:moveTo>
                    <a:pt x="1129145" y="214511"/>
                  </a:moveTo>
                  <a:lnTo>
                    <a:pt x="1129145" y="4170247"/>
                  </a:lnTo>
                  <a:lnTo>
                    <a:pt x="1083426" y="4148223"/>
                  </a:lnTo>
                  <a:lnTo>
                    <a:pt x="1083426" y="236535"/>
                  </a:lnTo>
                  <a:close/>
                  <a:moveTo>
                    <a:pt x="2900913" y="159849"/>
                  </a:moveTo>
                  <a:lnTo>
                    <a:pt x="2929410" y="170279"/>
                  </a:lnTo>
                  <a:lnTo>
                    <a:pt x="2946632" y="178575"/>
                  </a:lnTo>
                  <a:lnTo>
                    <a:pt x="2946632" y="4206183"/>
                  </a:lnTo>
                  <a:lnTo>
                    <a:pt x="2929410" y="4214480"/>
                  </a:lnTo>
                  <a:lnTo>
                    <a:pt x="2900913" y="4224910"/>
                  </a:lnTo>
                  <a:close/>
                  <a:moveTo>
                    <a:pt x="1309716" y="137796"/>
                  </a:moveTo>
                  <a:lnTo>
                    <a:pt x="1309716" y="4246963"/>
                  </a:lnTo>
                  <a:lnTo>
                    <a:pt x="1263997" y="4230229"/>
                  </a:lnTo>
                  <a:lnTo>
                    <a:pt x="1263997" y="154529"/>
                  </a:lnTo>
                  <a:close/>
                  <a:moveTo>
                    <a:pt x="2720342" y="94569"/>
                  </a:moveTo>
                  <a:lnTo>
                    <a:pt x="2727783" y="96482"/>
                  </a:lnTo>
                  <a:lnTo>
                    <a:pt x="2766061" y="110492"/>
                  </a:lnTo>
                  <a:lnTo>
                    <a:pt x="2766061" y="4274266"/>
                  </a:lnTo>
                  <a:lnTo>
                    <a:pt x="2727783" y="4288276"/>
                  </a:lnTo>
                  <a:lnTo>
                    <a:pt x="2720342" y="4290189"/>
                  </a:lnTo>
                  <a:close/>
                  <a:moveTo>
                    <a:pt x="1490287" y="79076"/>
                  </a:moveTo>
                  <a:lnTo>
                    <a:pt x="1490287" y="4305682"/>
                  </a:lnTo>
                  <a:lnTo>
                    <a:pt x="1444568" y="4293927"/>
                  </a:lnTo>
                  <a:lnTo>
                    <a:pt x="1444568" y="90832"/>
                  </a:lnTo>
                  <a:close/>
                  <a:moveTo>
                    <a:pt x="2546145" y="49778"/>
                  </a:moveTo>
                  <a:lnTo>
                    <a:pt x="2591864" y="61534"/>
                  </a:lnTo>
                  <a:lnTo>
                    <a:pt x="2591864" y="4323225"/>
                  </a:lnTo>
                  <a:lnTo>
                    <a:pt x="2546145" y="4334980"/>
                  </a:lnTo>
                  <a:close/>
                  <a:moveTo>
                    <a:pt x="1670858" y="36613"/>
                  </a:moveTo>
                  <a:lnTo>
                    <a:pt x="1670858" y="4348145"/>
                  </a:lnTo>
                  <a:lnTo>
                    <a:pt x="1632908" y="4342354"/>
                  </a:lnTo>
                  <a:lnTo>
                    <a:pt x="1625139" y="4340356"/>
                  </a:lnTo>
                  <a:lnTo>
                    <a:pt x="1625139" y="44402"/>
                  </a:lnTo>
                  <a:lnTo>
                    <a:pt x="1632908" y="42405"/>
                  </a:lnTo>
                  <a:close/>
                  <a:moveTo>
                    <a:pt x="2359200" y="18250"/>
                  </a:moveTo>
                  <a:lnTo>
                    <a:pt x="2404919" y="25228"/>
                  </a:lnTo>
                  <a:lnTo>
                    <a:pt x="2404919" y="4359531"/>
                  </a:lnTo>
                  <a:lnTo>
                    <a:pt x="2359200" y="4366508"/>
                  </a:lnTo>
                  <a:close/>
                  <a:moveTo>
                    <a:pt x="1851429" y="9118"/>
                  </a:moveTo>
                  <a:lnTo>
                    <a:pt x="1851429" y="4375640"/>
                  </a:lnTo>
                  <a:lnTo>
                    <a:pt x="1850807" y="4375609"/>
                  </a:lnTo>
                  <a:lnTo>
                    <a:pt x="1805710" y="4368726"/>
                  </a:lnTo>
                  <a:lnTo>
                    <a:pt x="1805710" y="16032"/>
                  </a:lnTo>
                  <a:lnTo>
                    <a:pt x="1850807" y="9149"/>
                  </a:lnTo>
                  <a:close/>
                  <a:moveTo>
                    <a:pt x="2178629" y="3043"/>
                  </a:moveTo>
                  <a:lnTo>
                    <a:pt x="2224348" y="5351"/>
                  </a:lnTo>
                  <a:lnTo>
                    <a:pt x="2224348" y="4379407"/>
                  </a:lnTo>
                  <a:lnTo>
                    <a:pt x="2178629" y="4381716"/>
                  </a:lnTo>
                  <a:close/>
                  <a:moveTo>
                    <a:pt x="2031999" y="0"/>
                  </a:moveTo>
                  <a:lnTo>
                    <a:pt x="2031999" y="4384758"/>
                  </a:lnTo>
                  <a:lnTo>
                    <a:pt x="1986280" y="4382450"/>
                  </a:lnTo>
                  <a:lnTo>
                    <a:pt x="1986280" y="23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D4F2C1BD-2B1E-4A14-B66B-BB4274CA4D1C}"/>
                </a:ext>
              </a:extLst>
            </p:cNvPr>
            <p:cNvSpPr/>
            <p:nvPr userDrawn="1"/>
          </p:nvSpPr>
          <p:spPr>
            <a:xfrm rot="10800000">
              <a:off x="2407926" y="110407"/>
              <a:ext cx="722064" cy="728421"/>
            </a:xfrm>
            <a:prstGeom prst="blockArc">
              <a:avLst/>
            </a:prstGeom>
            <a:solidFill>
              <a:srgbClr val="FF5E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E66F2B1A-87F0-46BD-B0B8-71E651B92E38}"/>
                </a:ext>
              </a:extLst>
            </p:cNvPr>
            <p:cNvSpPr/>
            <p:nvPr userDrawn="1"/>
          </p:nvSpPr>
          <p:spPr>
            <a:xfrm rot="5400000">
              <a:off x="5162062" y="3036583"/>
              <a:ext cx="371959" cy="434699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86" name="Group 985">
              <a:extLst>
                <a:ext uri="{FF2B5EF4-FFF2-40B4-BE49-F238E27FC236}">
                  <a16:creationId xmlns:a16="http://schemas.microsoft.com/office/drawing/2014/main" id="{CF39C57D-9275-4A07-9583-5E4550D16B72}"/>
                </a:ext>
              </a:extLst>
            </p:cNvPr>
            <p:cNvGrpSpPr/>
            <p:nvPr userDrawn="1"/>
          </p:nvGrpSpPr>
          <p:grpSpPr>
            <a:xfrm>
              <a:off x="389019" y="4376006"/>
              <a:ext cx="4759878" cy="1371806"/>
              <a:chOff x="377125" y="4888510"/>
              <a:chExt cx="4759878" cy="1371806"/>
            </a:xfrm>
          </p:grpSpPr>
          <p:grpSp>
            <p:nvGrpSpPr>
              <p:cNvPr id="910" name="Group 909">
                <a:extLst>
                  <a:ext uri="{FF2B5EF4-FFF2-40B4-BE49-F238E27FC236}">
                    <a16:creationId xmlns:a16="http://schemas.microsoft.com/office/drawing/2014/main" id="{CC8B0EC6-5FFE-46DC-883C-4BF776C1EF88}"/>
                  </a:ext>
                </a:extLst>
              </p:cNvPr>
              <p:cNvGrpSpPr/>
              <p:nvPr userDrawn="1"/>
            </p:nvGrpSpPr>
            <p:grpSpPr>
              <a:xfrm rot="5400000">
                <a:off x="834222" y="4431413"/>
                <a:ext cx="1371806" cy="2285999"/>
                <a:chOff x="1763887" y="2717190"/>
                <a:chExt cx="1844411" cy="3073556"/>
              </a:xfrm>
            </p:grpSpPr>
            <p:grpSp>
              <p:nvGrpSpPr>
                <p:cNvPr id="836" name="Group 835">
                  <a:extLst>
                    <a:ext uri="{FF2B5EF4-FFF2-40B4-BE49-F238E27FC236}">
                      <a16:creationId xmlns:a16="http://schemas.microsoft.com/office/drawing/2014/main" id="{24C3BF02-5C51-49AD-B0C4-A75FF3C3777D}"/>
                    </a:ext>
                  </a:extLst>
                </p:cNvPr>
                <p:cNvGrpSpPr/>
                <p:nvPr userDrawn="1"/>
              </p:nvGrpSpPr>
              <p:grpSpPr>
                <a:xfrm>
                  <a:off x="1772934" y="2717190"/>
                  <a:ext cx="1835364" cy="1426934"/>
                  <a:chOff x="1772934" y="2717190"/>
                  <a:chExt cx="1835364" cy="1426934"/>
                </a:xfrm>
              </p:grpSpPr>
              <p:sp>
                <p:nvSpPr>
                  <p:cNvPr id="837" name="Oval 836">
                    <a:extLst>
                      <a:ext uri="{FF2B5EF4-FFF2-40B4-BE49-F238E27FC236}">
                        <a16:creationId xmlns:a16="http://schemas.microsoft.com/office/drawing/2014/main" id="{8E8F0B9F-04EA-4AA6-9623-90DBD78C68BF}"/>
                      </a:ext>
                    </a:extLst>
                  </p:cNvPr>
                  <p:cNvSpPr/>
                  <p:nvPr/>
                </p:nvSpPr>
                <p:spPr>
                  <a:xfrm>
                    <a:off x="1781382" y="2718297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8" name="Oval 837">
                    <a:extLst>
                      <a:ext uri="{FF2B5EF4-FFF2-40B4-BE49-F238E27FC236}">
                        <a16:creationId xmlns:a16="http://schemas.microsoft.com/office/drawing/2014/main" id="{36B8D160-BC8A-4159-A879-903C18219D74}"/>
                      </a:ext>
                    </a:extLst>
                  </p:cNvPr>
                  <p:cNvSpPr/>
                  <p:nvPr/>
                </p:nvSpPr>
                <p:spPr>
                  <a:xfrm>
                    <a:off x="1777158" y="2989317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9" name="Oval 838">
                    <a:extLst>
                      <a:ext uri="{FF2B5EF4-FFF2-40B4-BE49-F238E27FC236}">
                        <a16:creationId xmlns:a16="http://schemas.microsoft.com/office/drawing/2014/main" id="{5F504750-A277-4C15-8BDA-1338ADFBBA96}"/>
                      </a:ext>
                    </a:extLst>
                  </p:cNvPr>
                  <p:cNvSpPr/>
                  <p:nvPr/>
                </p:nvSpPr>
                <p:spPr>
                  <a:xfrm>
                    <a:off x="1777158" y="3261632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0" name="Oval 839">
                    <a:extLst>
                      <a:ext uri="{FF2B5EF4-FFF2-40B4-BE49-F238E27FC236}">
                        <a16:creationId xmlns:a16="http://schemas.microsoft.com/office/drawing/2014/main" id="{5419A568-3DCF-4F4B-95D9-961A4C1AE620}"/>
                      </a:ext>
                    </a:extLst>
                  </p:cNvPr>
                  <p:cNvSpPr/>
                  <p:nvPr/>
                </p:nvSpPr>
                <p:spPr>
                  <a:xfrm>
                    <a:off x="2148633" y="2718297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1" name="Oval 840">
                    <a:extLst>
                      <a:ext uri="{FF2B5EF4-FFF2-40B4-BE49-F238E27FC236}">
                        <a16:creationId xmlns:a16="http://schemas.microsoft.com/office/drawing/2014/main" id="{23E37CC4-58DE-42DC-A6CB-409184C23587}"/>
                      </a:ext>
                    </a:extLst>
                  </p:cNvPr>
                  <p:cNvSpPr/>
                  <p:nvPr/>
                </p:nvSpPr>
                <p:spPr>
                  <a:xfrm>
                    <a:off x="2144409" y="2989317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2" name="Oval 841">
                    <a:extLst>
                      <a:ext uri="{FF2B5EF4-FFF2-40B4-BE49-F238E27FC236}">
                        <a16:creationId xmlns:a16="http://schemas.microsoft.com/office/drawing/2014/main" id="{AFB1BAB1-FE65-437C-9CB0-50F4744F0CC4}"/>
                      </a:ext>
                    </a:extLst>
                  </p:cNvPr>
                  <p:cNvSpPr/>
                  <p:nvPr/>
                </p:nvSpPr>
                <p:spPr>
                  <a:xfrm>
                    <a:off x="2144409" y="3261632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3" name="Oval 842">
                    <a:extLst>
                      <a:ext uri="{FF2B5EF4-FFF2-40B4-BE49-F238E27FC236}">
                        <a16:creationId xmlns:a16="http://schemas.microsoft.com/office/drawing/2014/main" id="{B7343D6A-8A5E-4C6F-BDF5-9963284DC431}"/>
                      </a:ext>
                    </a:extLst>
                  </p:cNvPr>
                  <p:cNvSpPr/>
                  <p:nvPr/>
                </p:nvSpPr>
                <p:spPr>
                  <a:xfrm>
                    <a:off x="2484884" y="2719571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4" name="Oval 843">
                    <a:extLst>
                      <a:ext uri="{FF2B5EF4-FFF2-40B4-BE49-F238E27FC236}">
                        <a16:creationId xmlns:a16="http://schemas.microsoft.com/office/drawing/2014/main" id="{FCE2336F-9CE5-4ED6-92AC-D3E382CAD8EC}"/>
                      </a:ext>
                    </a:extLst>
                  </p:cNvPr>
                  <p:cNvSpPr/>
                  <p:nvPr/>
                </p:nvSpPr>
                <p:spPr>
                  <a:xfrm>
                    <a:off x="2480660" y="2990591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5" name="Oval 844">
                    <a:extLst>
                      <a:ext uri="{FF2B5EF4-FFF2-40B4-BE49-F238E27FC236}">
                        <a16:creationId xmlns:a16="http://schemas.microsoft.com/office/drawing/2014/main" id="{7135B235-8F88-42FF-88C5-67258905E742}"/>
                      </a:ext>
                    </a:extLst>
                  </p:cNvPr>
                  <p:cNvSpPr/>
                  <p:nvPr/>
                </p:nvSpPr>
                <p:spPr>
                  <a:xfrm>
                    <a:off x="2480660" y="3262906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6" name="Oval 845">
                    <a:extLst>
                      <a:ext uri="{FF2B5EF4-FFF2-40B4-BE49-F238E27FC236}">
                        <a16:creationId xmlns:a16="http://schemas.microsoft.com/office/drawing/2014/main" id="{7C59EB55-8C0F-4194-B537-124CFFBFE5B4}"/>
                      </a:ext>
                    </a:extLst>
                  </p:cNvPr>
                  <p:cNvSpPr/>
                  <p:nvPr/>
                </p:nvSpPr>
                <p:spPr>
                  <a:xfrm>
                    <a:off x="2852135" y="2719571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7" name="Oval 846">
                    <a:extLst>
                      <a:ext uri="{FF2B5EF4-FFF2-40B4-BE49-F238E27FC236}">
                        <a16:creationId xmlns:a16="http://schemas.microsoft.com/office/drawing/2014/main" id="{D07B6DFB-F9C5-4C69-A1DA-4DB09A0BB64D}"/>
                      </a:ext>
                    </a:extLst>
                  </p:cNvPr>
                  <p:cNvSpPr/>
                  <p:nvPr/>
                </p:nvSpPr>
                <p:spPr>
                  <a:xfrm>
                    <a:off x="2847911" y="2990591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8" name="Oval 847">
                    <a:extLst>
                      <a:ext uri="{FF2B5EF4-FFF2-40B4-BE49-F238E27FC236}">
                        <a16:creationId xmlns:a16="http://schemas.microsoft.com/office/drawing/2014/main" id="{FF701BEF-DF08-4CB2-8921-3F69B69E8826}"/>
                      </a:ext>
                    </a:extLst>
                  </p:cNvPr>
                  <p:cNvSpPr/>
                  <p:nvPr/>
                </p:nvSpPr>
                <p:spPr>
                  <a:xfrm>
                    <a:off x="2847911" y="3262906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9" name="Oval 848">
                    <a:extLst>
                      <a:ext uri="{FF2B5EF4-FFF2-40B4-BE49-F238E27FC236}">
                        <a16:creationId xmlns:a16="http://schemas.microsoft.com/office/drawing/2014/main" id="{8CB3166B-8A13-422F-887D-0CF4F78EE5B9}"/>
                      </a:ext>
                    </a:extLst>
                  </p:cNvPr>
                  <p:cNvSpPr/>
                  <p:nvPr/>
                </p:nvSpPr>
                <p:spPr>
                  <a:xfrm>
                    <a:off x="3195328" y="2717190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0" name="Oval 849">
                    <a:extLst>
                      <a:ext uri="{FF2B5EF4-FFF2-40B4-BE49-F238E27FC236}">
                        <a16:creationId xmlns:a16="http://schemas.microsoft.com/office/drawing/2014/main" id="{BB2A4594-4837-4D29-9705-D9D999886FEA}"/>
                      </a:ext>
                    </a:extLst>
                  </p:cNvPr>
                  <p:cNvSpPr/>
                  <p:nvPr/>
                </p:nvSpPr>
                <p:spPr>
                  <a:xfrm>
                    <a:off x="3191104" y="2988210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1" name="Oval 850">
                    <a:extLst>
                      <a:ext uri="{FF2B5EF4-FFF2-40B4-BE49-F238E27FC236}">
                        <a16:creationId xmlns:a16="http://schemas.microsoft.com/office/drawing/2014/main" id="{AEF1D4B3-A392-4B45-AD82-7C548C1C9259}"/>
                      </a:ext>
                    </a:extLst>
                  </p:cNvPr>
                  <p:cNvSpPr/>
                  <p:nvPr/>
                </p:nvSpPr>
                <p:spPr>
                  <a:xfrm>
                    <a:off x="3191104" y="3260525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2" name="Oval 851">
                    <a:extLst>
                      <a:ext uri="{FF2B5EF4-FFF2-40B4-BE49-F238E27FC236}">
                        <a16:creationId xmlns:a16="http://schemas.microsoft.com/office/drawing/2014/main" id="{2962CE18-903C-402B-B959-437D7C1DF950}"/>
                      </a:ext>
                    </a:extLst>
                  </p:cNvPr>
                  <p:cNvSpPr/>
                  <p:nvPr/>
                </p:nvSpPr>
                <p:spPr>
                  <a:xfrm>
                    <a:off x="3562579" y="2717190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3" name="Oval 852">
                    <a:extLst>
                      <a:ext uri="{FF2B5EF4-FFF2-40B4-BE49-F238E27FC236}">
                        <a16:creationId xmlns:a16="http://schemas.microsoft.com/office/drawing/2014/main" id="{1E9CFC56-2E48-43F6-9AED-0A66BB17D411}"/>
                      </a:ext>
                    </a:extLst>
                  </p:cNvPr>
                  <p:cNvSpPr/>
                  <p:nvPr/>
                </p:nvSpPr>
                <p:spPr>
                  <a:xfrm>
                    <a:off x="3558355" y="2988210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4" name="Oval 853">
                    <a:extLst>
                      <a:ext uri="{FF2B5EF4-FFF2-40B4-BE49-F238E27FC236}">
                        <a16:creationId xmlns:a16="http://schemas.microsoft.com/office/drawing/2014/main" id="{393E2BF8-1390-45C3-898D-38AEDCC91298}"/>
                      </a:ext>
                    </a:extLst>
                  </p:cNvPr>
                  <p:cNvSpPr/>
                  <p:nvPr/>
                </p:nvSpPr>
                <p:spPr>
                  <a:xfrm>
                    <a:off x="3558355" y="3260525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5" name="Oval 854">
                    <a:extLst>
                      <a:ext uri="{FF2B5EF4-FFF2-40B4-BE49-F238E27FC236}">
                        <a16:creationId xmlns:a16="http://schemas.microsoft.com/office/drawing/2014/main" id="{476C512D-5A8B-45D1-9DB5-9D882E0E1E75}"/>
                      </a:ext>
                    </a:extLst>
                  </p:cNvPr>
                  <p:cNvSpPr/>
                  <p:nvPr/>
                </p:nvSpPr>
                <p:spPr>
                  <a:xfrm>
                    <a:off x="1777158" y="3553795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6" name="Oval 855">
                    <a:extLst>
                      <a:ext uri="{FF2B5EF4-FFF2-40B4-BE49-F238E27FC236}">
                        <a16:creationId xmlns:a16="http://schemas.microsoft.com/office/drawing/2014/main" id="{B6453FEF-5E55-44FB-98C0-3291DC062286}"/>
                      </a:ext>
                    </a:extLst>
                  </p:cNvPr>
                  <p:cNvSpPr/>
                  <p:nvPr/>
                </p:nvSpPr>
                <p:spPr>
                  <a:xfrm>
                    <a:off x="1772934" y="3824815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7" name="Oval 856">
                    <a:extLst>
                      <a:ext uri="{FF2B5EF4-FFF2-40B4-BE49-F238E27FC236}">
                        <a16:creationId xmlns:a16="http://schemas.microsoft.com/office/drawing/2014/main" id="{58570BEE-BEA7-4D5E-87D6-333F7A1F1D49}"/>
                      </a:ext>
                    </a:extLst>
                  </p:cNvPr>
                  <p:cNvSpPr/>
                  <p:nvPr/>
                </p:nvSpPr>
                <p:spPr>
                  <a:xfrm>
                    <a:off x="1772934" y="4097130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8" name="Oval 857">
                    <a:extLst>
                      <a:ext uri="{FF2B5EF4-FFF2-40B4-BE49-F238E27FC236}">
                        <a16:creationId xmlns:a16="http://schemas.microsoft.com/office/drawing/2014/main" id="{8EF569C5-BED6-4C3F-9C51-492662969E31}"/>
                      </a:ext>
                    </a:extLst>
                  </p:cNvPr>
                  <p:cNvSpPr/>
                  <p:nvPr/>
                </p:nvSpPr>
                <p:spPr>
                  <a:xfrm>
                    <a:off x="2144409" y="3553795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9" name="Oval 858">
                    <a:extLst>
                      <a:ext uri="{FF2B5EF4-FFF2-40B4-BE49-F238E27FC236}">
                        <a16:creationId xmlns:a16="http://schemas.microsoft.com/office/drawing/2014/main" id="{352FB62E-08B9-4A9D-BF1C-4847A735BE44}"/>
                      </a:ext>
                    </a:extLst>
                  </p:cNvPr>
                  <p:cNvSpPr/>
                  <p:nvPr/>
                </p:nvSpPr>
                <p:spPr>
                  <a:xfrm>
                    <a:off x="2140185" y="3824815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0" name="Oval 859">
                    <a:extLst>
                      <a:ext uri="{FF2B5EF4-FFF2-40B4-BE49-F238E27FC236}">
                        <a16:creationId xmlns:a16="http://schemas.microsoft.com/office/drawing/2014/main" id="{BED7EF3C-9E9B-40FC-8C48-335850243110}"/>
                      </a:ext>
                    </a:extLst>
                  </p:cNvPr>
                  <p:cNvSpPr/>
                  <p:nvPr/>
                </p:nvSpPr>
                <p:spPr>
                  <a:xfrm>
                    <a:off x="2140185" y="4097130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1" name="Oval 860">
                    <a:extLst>
                      <a:ext uri="{FF2B5EF4-FFF2-40B4-BE49-F238E27FC236}">
                        <a16:creationId xmlns:a16="http://schemas.microsoft.com/office/drawing/2014/main" id="{70D6CD75-90DB-4ED2-9171-3F8ADE3144A0}"/>
                      </a:ext>
                    </a:extLst>
                  </p:cNvPr>
                  <p:cNvSpPr/>
                  <p:nvPr/>
                </p:nvSpPr>
                <p:spPr>
                  <a:xfrm>
                    <a:off x="2480660" y="3555069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2" name="Oval 861">
                    <a:extLst>
                      <a:ext uri="{FF2B5EF4-FFF2-40B4-BE49-F238E27FC236}">
                        <a16:creationId xmlns:a16="http://schemas.microsoft.com/office/drawing/2014/main" id="{EF2C2326-FD2D-458B-B3E7-3AA0B71F4CA2}"/>
                      </a:ext>
                    </a:extLst>
                  </p:cNvPr>
                  <p:cNvSpPr/>
                  <p:nvPr/>
                </p:nvSpPr>
                <p:spPr>
                  <a:xfrm>
                    <a:off x="2476436" y="3826089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3" name="Oval 862">
                    <a:extLst>
                      <a:ext uri="{FF2B5EF4-FFF2-40B4-BE49-F238E27FC236}">
                        <a16:creationId xmlns:a16="http://schemas.microsoft.com/office/drawing/2014/main" id="{D175A312-1291-4DBF-B5AE-C0CDB11E267D}"/>
                      </a:ext>
                    </a:extLst>
                  </p:cNvPr>
                  <p:cNvSpPr/>
                  <p:nvPr/>
                </p:nvSpPr>
                <p:spPr>
                  <a:xfrm>
                    <a:off x="2476436" y="4098404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4" name="Oval 863">
                    <a:extLst>
                      <a:ext uri="{FF2B5EF4-FFF2-40B4-BE49-F238E27FC236}">
                        <a16:creationId xmlns:a16="http://schemas.microsoft.com/office/drawing/2014/main" id="{BD96F386-F382-4983-8CB9-E51566F26D27}"/>
                      </a:ext>
                    </a:extLst>
                  </p:cNvPr>
                  <p:cNvSpPr/>
                  <p:nvPr/>
                </p:nvSpPr>
                <p:spPr>
                  <a:xfrm>
                    <a:off x="2847911" y="3555069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5" name="Oval 864">
                    <a:extLst>
                      <a:ext uri="{FF2B5EF4-FFF2-40B4-BE49-F238E27FC236}">
                        <a16:creationId xmlns:a16="http://schemas.microsoft.com/office/drawing/2014/main" id="{95C8A1B3-696B-4677-B248-95560E2F4899}"/>
                      </a:ext>
                    </a:extLst>
                  </p:cNvPr>
                  <p:cNvSpPr/>
                  <p:nvPr/>
                </p:nvSpPr>
                <p:spPr>
                  <a:xfrm>
                    <a:off x="2843687" y="3826089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6" name="Oval 865">
                    <a:extLst>
                      <a:ext uri="{FF2B5EF4-FFF2-40B4-BE49-F238E27FC236}">
                        <a16:creationId xmlns:a16="http://schemas.microsoft.com/office/drawing/2014/main" id="{081C2E51-C710-4B14-AD14-4DE3A6EF9EE7}"/>
                      </a:ext>
                    </a:extLst>
                  </p:cNvPr>
                  <p:cNvSpPr/>
                  <p:nvPr/>
                </p:nvSpPr>
                <p:spPr>
                  <a:xfrm>
                    <a:off x="2843687" y="4098404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7" name="Oval 866">
                    <a:extLst>
                      <a:ext uri="{FF2B5EF4-FFF2-40B4-BE49-F238E27FC236}">
                        <a16:creationId xmlns:a16="http://schemas.microsoft.com/office/drawing/2014/main" id="{312C41B7-5ECA-4E8B-8464-6CD7042A1186}"/>
                      </a:ext>
                    </a:extLst>
                  </p:cNvPr>
                  <p:cNvSpPr/>
                  <p:nvPr/>
                </p:nvSpPr>
                <p:spPr>
                  <a:xfrm>
                    <a:off x="3191104" y="3552688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8" name="Oval 867">
                    <a:extLst>
                      <a:ext uri="{FF2B5EF4-FFF2-40B4-BE49-F238E27FC236}">
                        <a16:creationId xmlns:a16="http://schemas.microsoft.com/office/drawing/2014/main" id="{C9B9DDC1-13CE-4957-9345-778F3963A977}"/>
                      </a:ext>
                    </a:extLst>
                  </p:cNvPr>
                  <p:cNvSpPr/>
                  <p:nvPr/>
                </p:nvSpPr>
                <p:spPr>
                  <a:xfrm>
                    <a:off x="3186880" y="3823708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9" name="Oval 868">
                    <a:extLst>
                      <a:ext uri="{FF2B5EF4-FFF2-40B4-BE49-F238E27FC236}">
                        <a16:creationId xmlns:a16="http://schemas.microsoft.com/office/drawing/2014/main" id="{4AF5E8E1-57A7-43D6-81F7-08122DC424F9}"/>
                      </a:ext>
                    </a:extLst>
                  </p:cNvPr>
                  <p:cNvSpPr/>
                  <p:nvPr/>
                </p:nvSpPr>
                <p:spPr>
                  <a:xfrm>
                    <a:off x="3186880" y="4096023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0" name="Oval 869">
                    <a:extLst>
                      <a:ext uri="{FF2B5EF4-FFF2-40B4-BE49-F238E27FC236}">
                        <a16:creationId xmlns:a16="http://schemas.microsoft.com/office/drawing/2014/main" id="{91F64653-8E48-4361-B9F2-C512FAB23B25}"/>
                      </a:ext>
                    </a:extLst>
                  </p:cNvPr>
                  <p:cNvSpPr/>
                  <p:nvPr/>
                </p:nvSpPr>
                <p:spPr>
                  <a:xfrm>
                    <a:off x="3558355" y="3552688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1" name="Oval 870">
                    <a:extLst>
                      <a:ext uri="{FF2B5EF4-FFF2-40B4-BE49-F238E27FC236}">
                        <a16:creationId xmlns:a16="http://schemas.microsoft.com/office/drawing/2014/main" id="{89E4E801-FA92-44CA-A4C0-DE28A5D2ACAE}"/>
                      </a:ext>
                    </a:extLst>
                  </p:cNvPr>
                  <p:cNvSpPr/>
                  <p:nvPr/>
                </p:nvSpPr>
                <p:spPr>
                  <a:xfrm>
                    <a:off x="3554131" y="3823708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2" name="Oval 871">
                    <a:extLst>
                      <a:ext uri="{FF2B5EF4-FFF2-40B4-BE49-F238E27FC236}">
                        <a16:creationId xmlns:a16="http://schemas.microsoft.com/office/drawing/2014/main" id="{D78FE982-E69C-49BB-AED2-6330CA711913}"/>
                      </a:ext>
                    </a:extLst>
                  </p:cNvPr>
                  <p:cNvSpPr/>
                  <p:nvPr/>
                </p:nvSpPr>
                <p:spPr>
                  <a:xfrm>
                    <a:off x="3554131" y="4096023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73" name="Group 872">
                  <a:extLst>
                    <a:ext uri="{FF2B5EF4-FFF2-40B4-BE49-F238E27FC236}">
                      <a16:creationId xmlns:a16="http://schemas.microsoft.com/office/drawing/2014/main" id="{5975FB39-111F-4F19-A598-D45CBD69DF8C}"/>
                    </a:ext>
                  </a:extLst>
                </p:cNvPr>
                <p:cNvGrpSpPr/>
                <p:nvPr userDrawn="1"/>
              </p:nvGrpSpPr>
              <p:grpSpPr>
                <a:xfrm>
                  <a:off x="1763887" y="4363812"/>
                  <a:ext cx="1835364" cy="1426934"/>
                  <a:chOff x="1772934" y="2717190"/>
                  <a:chExt cx="1835364" cy="1426934"/>
                </a:xfrm>
              </p:grpSpPr>
              <p:sp>
                <p:nvSpPr>
                  <p:cNvPr id="874" name="Oval 873">
                    <a:extLst>
                      <a:ext uri="{FF2B5EF4-FFF2-40B4-BE49-F238E27FC236}">
                        <a16:creationId xmlns:a16="http://schemas.microsoft.com/office/drawing/2014/main" id="{7DA047E0-8CE5-436C-99A7-9B8E47F093E2}"/>
                      </a:ext>
                    </a:extLst>
                  </p:cNvPr>
                  <p:cNvSpPr/>
                  <p:nvPr/>
                </p:nvSpPr>
                <p:spPr>
                  <a:xfrm>
                    <a:off x="1781382" y="2718297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5" name="Oval 874">
                    <a:extLst>
                      <a:ext uri="{FF2B5EF4-FFF2-40B4-BE49-F238E27FC236}">
                        <a16:creationId xmlns:a16="http://schemas.microsoft.com/office/drawing/2014/main" id="{B3531FB1-9C6A-47B0-B020-A50CBE22FF3B}"/>
                      </a:ext>
                    </a:extLst>
                  </p:cNvPr>
                  <p:cNvSpPr/>
                  <p:nvPr/>
                </p:nvSpPr>
                <p:spPr>
                  <a:xfrm>
                    <a:off x="1777158" y="2989317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6" name="Oval 875">
                    <a:extLst>
                      <a:ext uri="{FF2B5EF4-FFF2-40B4-BE49-F238E27FC236}">
                        <a16:creationId xmlns:a16="http://schemas.microsoft.com/office/drawing/2014/main" id="{476961C8-D2B6-4E4E-8AE7-F98D93201671}"/>
                      </a:ext>
                    </a:extLst>
                  </p:cNvPr>
                  <p:cNvSpPr/>
                  <p:nvPr/>
                </p:nvSpPr>
                <p:spPr>
                  <a:xfrm>
                    <a:off x="1777158" y="3261632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7" name="Oval 876">
                    <a:extLst>
                      <a:ext uri="{FF2B5EF4-FFF2-40B4-BE49-F238E27FC236}">
                        <a16:creationId xmlns:a16="http://schemas.microsoft.com/office/drawing/2014/main" id="{9DCABCD0-B087-4E53-9E05-199C805CE41B}"/>
                      </a:ext>
                    </a:extLst>
                  </p:cNvPr>
                  <p:cNvSpPr/>
                  <p:nvPr/>
                </p:nvSpPr>
                <p:spPr>
                  <a:xfrm>
                    <a:off x="2148633" y="2718297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8" name="Oval 877">
                    <a:extLst>
                      <a:ext uri="{FF2B5EF4-FFF2-40B4-BE49-F238E27FC236}">
                        <a16:creationId xmlns:a16="http://schemas.microsoft.com/office/drawing/2014/main" id="{8AD26769-07F0-42B4-B46A-C059794EE2EF}"/>
                      </a:ext>
                    </a:extLst>
                  </p:cNvPr>
                  <p:cNvSpPr/>
                  <p:nvPr/>
                </p:nvSpPr>
                <p:spPr>
                  <a:xfrm>
                    <a:off x="2144409" y="2989317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9" name="Oval 878">
                    <a:extLst>
                      <a:ext uri="{FF2B5EF4-FFF2-40B4-BE49-F238E27FC236}">
                        <a16:creationId xmlns:a16="http://schemas.microsoft.com/office/drawing/2014/main" id="{EBCE446B-351F-4E3F-BAB7-B2F2E242C665}"/>
                      </a:ext>
                    </a:extLst>
                  </p:cNvPr>
                  <p:cNvSpPr/>
                  <p:nvPr/>
                </p:nvSpPr>
                <p:spPr>
                  <a:xfrm>
                    <a:off x="2144409" y="3261632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0" name="Oval 879">
                    <a:extLst>
                      <a:ext uri="{FF2B5EF4-FFF2-40B4-BE49-F238E27FC236}">
                        <a16:creationId xmlns:a16="http://schemas.microsoft.com/office/drawing/2014/main" id="{A85CD6B3-900E-48B7-8879-25FF6984C864}"/>
                      </a:ext>
                    </a:extLst>
                  </p:cNvPr>
                  <p:cNvSpPr/>
                  <p:nvPr/>
                </p:nvSpPr>
                <p:spPr>
                  <a:xfrm>
                    <a:off x="2484884" y="2719571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1" name="Oval 880">
                    <a:extLst>
                      <a:ext uri="{FF2B5EF4-FFF2-40B4-BE49-F238E27FC236}">
                        <a16:creationId xmlns:a16="http://schemas.microsoft.com/office/drawing/2014/main" id="{31429318-20AD-473C-A382-8FB2CE9959C8}"/>
                      </a:ext>
                    </a:extLst>
                  </p:cNvPr>
                  <p:cNvSpPr/>
                  <p:nvPr/>
                </p:nvSpPr>
                <p:spPr>
                  <a:xfrm>
                    <a:off x="2480660" y="2990591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2" name="Oval 881">
                    <a:extLst>
                      <a:ext uri="{FF2B5EF4-FFF2-40B4-BE49-F238E27FC236}">
                        <a16:creationId xmlns:a16="http://schemas.microsoft.com/office/drawing/2014/main" id="{4EE2B18C-DA90-4C08-88BC-99F7D5F1E6AA}"/>
                      </a:ext>
                    </a:extLst>
                  </p:cNvPr>
                  <p:cNvSpPr/>
                  <p:nvPr/>
                </p:nvSpPr>
                <p:spPr>
                  <a:xfrm>
                    <a:off x="2480660" y="3262906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3" name="Oval 882">
                    <a:extLst>
                      <a:ext uri="{FF2B5EF4-FFF2-40B4-BE49-F238E27FC236}">
                        <a16:creationId xmlns:a16="http://schemas.microsoft.com/office/drawing/2014/main" id="{27F3F567-7C25-4045-B89A-48D145C2E4D4}"/>
                      </a:ext>
                    </a:extLst>
                  </p:cNvPr>
                  <p:cNvSpPr/>
                  <p:nvPr/>
                </p:nvSpPr>
                <p:spPr>
                  <a:xfrm>
                    <a:off x="2852135" y="2719571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4" name="Oval 883">
                    <a:extLst>
                      <a:ext uri="{FF2B5EF4-FFF2-40B4-BE49-F238E27FC236}">
                        <a16:creationId xmlns:a16="http://schemas.microsoft.com/office/drawing/2014/main" id="{34F56215-0057-4957-9E3E-68FB2A08D988}"/>
                      </a:ext>
                    </a:extLst>
                  </p:cNvPr>
                  <p:cNvSpPr/>
                  <p:nvPr/>
                </p:nvSpPr>
                <p:spPr>
                  <a:xfrm>
                    <a:off x="2847911" y="2990591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5" name="Oval 884">
                    <a:extLst>
                      <a:ext uri="{FF2B5EF4-FFF2-40B4-BE49-F238E27FC236}">
                        <a16:creationId xmlns:a16="http://schemas.microsoft.com/office/drawing/2014/main" id="{F04C6FA9-1773-4B68-8070-5C13BC358124}"/>
                      </a:ext>
                    </a:extLst>
                  </p:cNvPr>
                  <p:cNvSpPr/>
                  <p:nvPr/>
                </p:nvSpPr>
                <p:spPr>
                  <a:xfrm>
                    <a:off x="2847911" y="3262906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6" name="Oval 885">
                    <a:extLst>
                      <a:ext uri="{FF2B5EF4-FFF2-40B4-BE49-F238E27FC236}">
                        <a16:creationId xmlns:a16="http://schemas.microsoft.com/office/drawing/2014/main" id="{F82E3626-F980-4DFD-BC76-99CA8412C9AA}"/>
                      </a:ext>
                    </a:extLst>
                  </p:cNvPr>
                  <p:cNvSpPr/>
                  <p:nvPr/>
                </p:nvSpPr>
                <p:spPr>
                  <a:xfrm>
                    <a:off x="3195328" y="2717190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7" name="Oval 886">
                    <a:extLst>
                      <a:ext uri="{FF2B5EF4-FFF2-40B4-BE49-F238E27FC236}">
                        <a16:creationId xmlns:a16="http://schemas.microsoft.com/office/drawing/2014/main" id="{A1F62536-88BE-4AE0-B994-AC5A406D13FE}"/>
                      </a:ext>
                    </a:extLst>
                  </p:cNvPr>
                  <p:cNvSpPr/>
                  <p:nvPr/>
                </p:nvSpPr>
                <p:spPr>
                  <a:xfrm>
                    <a:off x="3191104" y="2988210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8" name="Oval 887">
                    <a:extLst>
                      <a:ext uri="{FF2B5EF4-FFF2-40B4-BE49-F238E27FC236}">
                        <a16:creationId xmlns:a16="http://schemas.microsoft.com/office/drawing/2014/main" id="{8B45FEDC-382A-4CC1-8C10-054DAF2195A7}"/>
                      </a:ext>
                    </a:extLst>
                  </p:cNvPr>
                  <p:cNvSpPr/>
                  <p:nvPr/>
                </p:nvSpPr>
                <p:spPr>
                  <a:xfrm>
                    <a:off x="3191104" y="3260525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9" name="Oval 888">
                    <a:extLst>
                      <a:ext uri="{FF2B5EF4-FFF2-40B4-BE49-F238E27FC236}">
                        <a16:creationId xmlns:a16="http://schemas.microsoft.com/office/drawing/2014/main" id="{AD103BCE-6B64-4B20-86F7-C6B1E4CA625B}"/>
                      </a:ext>
                    </a:extLst>
                  </p:cNvPr>
                  <p:cNvSpPr/>
                  <p:nvPr/>
                </p:nvSpPr>
                <p:spPr>
                  <a:xfrm>
                    <a:off x="3562579" y="2717190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0" name="Oval 889">
                    <a:extLst>
                      <a:ext uri="{FF2B5EF4-FFF2-40B4-BE49-F238E27FC236}">
                        <a16:creationId xmlns:a16="http://schemas.microsoft.com/office/drawing/2014/main" id="{8EEAF567-F1C0-4DA5-ADFF-265A5F551EE8}"/>
                      </a:ext>
                    </a:extLst>
                  </p:cNvPr>
                  <p:cNvSpPr/>
                  <p:nvPr/>
                </p:nvSpPr>
                <p:spPr>
                  <a:xfrm>
                    <a:off x="3558355" y="2988210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1" name="Oval 890">
                    <a:extLst>
                      <a:ext uri="{FF2B5EF4-FFF2-40B4-BE49-F238E27FC236}">
                        <a16:creationId xmlns:a16="http://schemas.microsoft.com/office/drawing/2014/main" id="{C6CD8703-82BE-4230-B97C-64D07F6F560A}"/>
                      </a:ext>
                    </a:extLst>
                  </p:cNvPr>
                  <p:cNvSpPr/>
                  <p:nvPr/>
                </p:nvSpPr>
                <p:spPr>
                  <a:xfrm>
                    <a:off x="3558355" y="3260525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2" name="Oval 891">
                    <a:extLst>
                      <a:ext uri="{FF2B5EF4-FFF2-40B4-BE49-F238E27FC236}">
                        <a16:creationId xmlns:a16="http://schemas.microsoft.com/office/drawing/2014/main" id="{CC039CAB-D5A3-40F7-89DD-BB87895CEA5D}"/>
                      </a:ext>
                    </a:extLst>
                  </p:cNvPr>
                  <p:cNvSpPr/>
                  <p:nvPr/>
                </p:nvSpPr>
                <p:spPr>
                  <a:xfrm>
                    <a:off x="1777158" y="3553795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3" name="Oval 892">
                    <a:extLst>
                      <a:ext uri="{FF2B5EF4-FFF2-40B4-BE49-F238E27FC236}">
                        <a16:creationId xmlns:a16="http://schemas.microsoft.com/office/drawing/2014/main" id="{514F8479-F741-4835-BBD2-CEBEEDE960D5}"/>
                      </a:ext>
                    </a:extLst>
                  </p:cNvPr>
                  <p:cNvSpPr/>
                  <p:nvPr/>
                </p:nvSpPr>
                <p:spPr>
                  <a:xfrm>
                    <a:off x="1772934" y="3824815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4" name="Oval 893">
                    <a:extLst>
                      <a:ext uri="{FF2B5EF4-FFF2-40B4-BE49-F238E27FC236}">
                        <a16:creationId xmlns:a16="http://schemas.microsoft.com/office/drawing/2014/main" id="{21EAF006-7825-470E-B29E-822815D3D788}"/>
                      </a:ext>
                    </a:extLst>
                  </p:cNvPr>
                  <p:cNvSpPr/>
                  <p:nvPr/>
                </p:nvSpPr>
                <p:spPr>
                  <a:xfrm>
                    <a:off x="1772934" y="4097130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5" name="Oval 894">
                    <a:extLst>
                      <a:ext uri="{FF2B5EF4-FFF2-40B4-BE49-F238E27FC236}">
                        <a16:creationId xmlns:a16="http://schemas.microsoft.com/office/drawing/2014/main" id="{B4B4710B-55E8-4A92-A018-EE538910BF60}"/>
                      </a:ext>
                    </a:extLst>
                  </p:cNvPr>
                  <p:cNvSpPr/>
                  <p:nvPr/>
                </p:nvSpPr>
                <p:spPr>
                  <a:xfrm>
                    <a:off x="2144409" y="3553795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6" name="Oval 895">
                    <a:extLst>
                      <a:ext uri="{FF2B5EF4-FFF2-40B4-BE49-F238E27FC236}">
                        <a16:creationId xmlns:a16="http://schemas.microsoft.com/office/drawing/2014/main" id="{03AA96C0-7726-4434-922F-19EB30271165}"/>
                      </a:ext>
                    </a:extLst>
                  </p:cNvPr>
                  <p:cNvSpPr/>
                  <p:nvPr/>
                </p:nvSpPr>
                <p:spPr>
                  <a:xfrm>
                    <a:off x="2140185" y="3824815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7" name="Oval 896">
                    <a:extLst>
                      <a:ext uri="{FF2B5EF4-FFF2-40B4-BE49-F238E27FC236}">
                        <a16:creationId xmlns:a16="http://schemas.microsoft.com/office/drawing/2014/main" id="{00D72DF2-7BC4-447E-876C-0C15BAA512FC}"/>
                      </a:ext>
                    </a:extLst>
                  </p:cNvPr>
                  <p:cNvSpPr/>
                  <p:nvPr/>
                </p:nvSpPr>
                <p:spPr>
                  <a:xfrm>
                    <a:off x="2140185" y="4097130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8" name="Oval 897">
                    <a:extLst>
                      <a:ext uri="{FF2B5EF4-FFF2-40B4-BE49-F238E27FC236}">
                        <a16:creationId xmlns:a16="http://schemas.microsoft.com/office/drawing/2014/main" id="{9048CD83-22D7-4DB8-9E3B-0F40DBE6D12C}"/>
                      </a:ext>
                    </a:extLst>
                  </p:cNvPr>
                  <p:cNvSpPr/>
                  <p:nvPr/>
                </p:nvSpPr>
                <p:spPr>
                  <a:xfrm>
                    <a:off x="2480660" y="3555069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9" name="Oval 898">
                    <a:extLst>
                      <a:ext uri="{FF2B5EF4-FFF2-40B4-BE49-F238E27FC236}">
                        <a16:creationId xmlns:a16="http://schemas.microsoft.com/office/drawing/2014/main" id="{A38D10FC-2091-4080-B885-F95251376258}"/>
                      </a:ext>
                    </a:extLst>
                  </p:cNvPr>
                  <p:cNvSpPr/>
                  <p:nvPr/>
                </p:nvSpPr>
                <p:spPr>
                  <a:xfrm>
                    <a:off x="2476436" y="3826089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0" name="Oval 899">
                    <a:extLst>
                      <a:ext uri="{FF2B5EF4-FFF2-40B4-BE49-F238E27FC236}">
                        <a16:creationId xmlns:a16="http://schemas.microsoft.com/office/drawing/2014/main" id="{7B39DD03-7801-4126-A7DA-8707130D6C4A}"/>
                      </a:ext>
                    </a:extLst>
                  </p:cNvPr>
                  <p:cNvSpPr/>
                  <p:nvPr/>
                </p:nvSpPr>
                <p:spPr>
                  <a:xfrm>
                    <a:off x="2476436" y="4098404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1" name="Oval 900">
                    <a:extLst>
                      <a:ext uri="{FF2B5EF4-FFF2-40B4-BE49-F238E27FC236}">
                        <a16:creationId xmlns:a16="http://schemas.microsoft.com/office/drawing/2014/main" id="{82F6EBEE-8C24-49A2-A363-6B6D978C2D90}"/>
                      </a:ext>
                    </a:extLst>
                  </p:cNvPr>
                  <p:cNvSpPr/>
                  <p:nvPr/>
                </p:nvSpPr>
                <p:spPr>
                  <a:xfrm>
                    <a:off x="2847911" y="3555069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2" name="Oval 901">
                    <a:extLst>
                      <a:ext uri="{FF2B5EF4-FFF2-40B4-BE49-F238E27FC236}">
                        <a16:creationId xmlns:a16="http://schemas.microsoft.com/office/drawing/2014/main" id="{68058621-5C5C-4945-AF9C-C8FF37657BFF}"/>
                      </a:ext>
                    </a:extLst>
                  </p:cNvPr>
                  <p:cNvSpPr/>
                  <p:nvPr/>
                </p:nvSpPr>
                <p:spPr>
                  <a:xfrm>
                    <a:off x="2843687" y="3826089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3" name="Oval 902">
                    <a:extLst>
                      <a:ext uri="{FF2B5EF4-FFF2-40B4-BE49-F238E27FC236}">
                        <a16:creationId xmlns:a16="http://schemas.microsoft.com/office/drawing/2014/main" id="{703C7ED2-701A-41BB-9C69-9221F34B77EA}"/>
                      </a:ext>
                    </a:extLst>
                  </p:cNvPr>
                  <p:cNvSpPr/>
                  <p:nvPr/>
                </p:nvSpPr>
                <p:spPr>
                  <a:xfrm>
                    <a:off x="2843687" y="4098404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4" name="Oval 903">
                    <a:extLst>
                      <a:ext uri="{FF2B5EF4-FFF2-40B4-BE49-F238E27FC236}">
                        <a16:creationId xmlns:a16="http://schemas.microsoft.com/office/drawing/2014/main" id="{6F5184E1-A229-4391-BE3F-2211A0BE1A5C}"/>
                      </a:ext>
                    </a:extLst>
                  </p:cNvPr>
                  <p:cNvSpPr/>
                  <p:nvPr/>
                </p:nvSpPr>
                <p:spPr>
                  <a:xfrm>
                    <a:off x="3191104" y="3552688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5" name="Oval 904">
                    <a:extLst>
                      <a:ext uri="{FF2B5EF4-FFF2-40B4-BE49-F238E27FC236}">
                        <a16:creationId xmlns:a16="http://schemas.microsoft.com/office/drawing/2014/main" id="{59788622-5EAB-4F8E-A761-78B96DCD07A7}"/>
                      </a:ext>
                    </a:extLst>
                  </p:cNvPr>
                  <p:cNvSpPr/>
                  <p:nvPr/>
                </p:nvSpPr>
                <p:spPr>
                  <a:xfrm>
                    <a:off x="3186880" y="3823708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6" name="Oval 905">
                    <a:extLst>
                      <a:ext uri="{FF2B5EF4-FFF2-40B4-BE49-F238E27FC236}">
                        <a16:creationId xmlns:a16="http://schemas.microsoft.com/office/drawing/2014/main" id="{81BF4A10-4071-42FC-85E9-6D8EDFB034D7}"/>
                      </a:ext>
                    </a:extLst>
                  </p:cNvPr>
                  <p:cNvSpPr/>
                  <p:nvPr/>
                </p:nvSpPr>
                <p:spPr>
                  <a:xfrm>
                    <a:off x="3186880" y="4096023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7" name="Oval 906">
                    <a:extLst>
                      <a:ext uri="{FF2B5EF4-FFF2-40B4-BE49-F238E27FC236}">
                        <a16:creationId xmlns:a16="http://schemas.microsoft.com/office/drawing/2014/main" id="{9FFE8DAA-ABDA-4A2A-8F9C-EF8ACD1A4E18}"/>
                      </a:ext>
                    </a:extLst>
                  </p:cNvPr>
                  <p:cNvSpPr/>
                  <p:nvPr/>
                </p:nvSpPr>
                <p:spPr>
                  <a:xfrm>
                    <a:off x="3558355" y="3552688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8" name="Oval 907">
                    <a:extLst>
                      <a:ext uri="{FF2B5EF4-FFF2-40B4-BE49-F238E27FC236}">
                        <a16:creationId xmlns:a16="http://schemas.microsoft.com/office/drawing/2014/main" id="{BED55324-02DE-4726-B024-266B8F22A5BF}"/>
                      </a:ext>
                    </a:extLst>
                  </p:cNvPr>
                  <p:cNvSpPr/>
                  <p:nvPr/>
                </p:nvSpPr>
                <p:spPr>
                  <a:xfrm>
                    <a:off x="3554131" y="3823708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9" name="Oval 908">
                    <a:extLst>
                      <a:ext uri="{FF2B5EF4-FFF2-40B4-BE49-F238E27FC236}">
                        <a16:creationId xmlns:a16="http://schemas.microsoft.com/office/drawing/2014/main" id="{6401EC8F-E945-40B8-899C-74A9F0EC639B}"/>
                      </a:ext>
                    </a:extLst>
                  </p:cNvPr>
                  <p:cNvSpPr/>
                  <p:nvPr/>
                </p:nvSpPr>
                <p:spPr>
                  <a:xfrm>
                    <a:off x="3554131" y="4096023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911" name="Group 910">
                <a:extLst>
                  <a:ext uri="{FF2B5EF4-FFF2-40B4-BE49-F238E27FC236}">
                    <a16:creationId xmlns:a16="http://schemas.microsoft.com/office/drawing/2014/main" id="{F24F375D-2B95-46CC-A0FC-E5F3224CE4DA}"/>
                  </a:ext>
                </a:extLst>
              </p:cNvPr>
              <p:cNvGrpSpPr/>
              <p:nvPr userDrawn="1"/>
            </p:nvGrpSpPr>
            <p:grpSpPr>
              <a:xfrm rot="5400000">
                <a:off x="3308101" y="4431413"/>
                <a:ext cx="1371806" cy="2285999"/>
                <a:chOff x="1763887" y="2717190"/>
                <a:chExt cx="1844411" cy="3073556"/>
              </a:xfrm>
            </p:grpSpPr>
            <p:grpSp>
              <p:nvGrpSpPr>
                <p:cNvPr id="912" name="Group 911">
                  <a:extLst>
                    <a:ext uri="{FF2B5EF4-FFF2-40B4-BE49-F238E27FC236}">
                      <a16:creationId xmlns:a16="http://schemas.microsoft.com/office/drawing/2014/main" id="{8669FA89-E6C4-42BB-8E43-8798BC568D47}"/>
                    </a:ext>
                  </a:extLst>
                </p:cNvPr>
                <p:cNvGrpSpPr/>
                <p:nvPr userDrawn="1"/>
              </p:nvGrpSpPr>
              <p:grpSpPr>
                <a:xfrm>
                  <a:off x="1772934" y="2717190"/>
                  <a:ext cx="1835364" cy="1426934"/>
                  <a:chOff x="1772934" y="2717190"/>
                  <a:chExt cx="1835364" cy="1426934"/>
                </a:xfrm>
              </p:grpSpPr>
              <p:sp>
                <p:nvSpPr>
                  <p:cNvPr id="950" name="Oval 949">
                    <a:extLst>
                      <a:ext uri="{FF2B5EF4-FFF2-40B4-BE49-F238E27FC236}">
                        <a16:creationId xmlns:a16="http://schemas.microsoft.com/office/drawing/2014/main" id="{00C85F6F-BCA6-4A3F-AEF6-32740A85D0C9}"/>
                      </a:ext>
                    </a:extLst>
                  </p:cNvPr>
                  <p:cNvSpPr/>
                  <p:nvPr/>
                </p:nvSpPr>
                <p:spPr>
                  <a:xfrm>
                    <a:off x="1781382" y="2718297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1" name="Oval 950">
                    <a:extLst>
                      <a:ext uri="{FF2B5EF4-FFF2-40B4-BE49-F238E27FC236}">
                        <a16:creationId xmlns:a16="http://schemas.microsoft.com/office/drawing/2014/main" id="{F30C3B69-A892-4B8E-8174-0A01325386FA}"/>
                      </a:ext>
                    </a:extLst>
                  </p:cNvPr>
                  <p:cNvSpPr/>
                  <p:nvPr/>
                </p:nvSpPr>
                <p:spPr>
                  <a:xfrm>
                    <a:off x="1777158" y="2989317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2" name="Oval 951">
                    <a:extLst>
                      <a:ext uri="{FF2B5EF4-FFF2-40B4-BE49-F238E27FC236}">
                        <a16:creationId xmlns:a16="http://schemas.microsoft.com/office/drawing/2014/main" id="{F40441F6-F405-4C83-B705-676EA95F5FEC}"/>
                      </a:ext>
                    </a:extLst>
                  </p:cNvPr>
                  <p:cNvSpPr/>
                  <p:nvPr/>
                </p:nvSpPr>
                <p:spPr>
                  <a:xfrm>
                    <a:off x="1777158" y="3261632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3" name="Oval 952">
                    <a:extLst>
                      <a:ext uri="{FF2B5EF4-FFF2-40B4-BE49-F238E27FC236}">
                        <a16:creationId xmlns:a16="http://schemas.microsoft.com/office/drawing/2014/main" id="{B8D698ED-1A1F-48CB-9894-5091DD693FFE}"/>
                      </a:ext>
                    </a:extLst>
                  </p:cNvPr>
                  <p:cNvSpPr/>
                  <p:nvPr/>
                </p:nvSpPr>
                <p:spPr>
                  <a:xfrm>
                    <a:off x="2148633" y="2718297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4" name="Oval 953">
                    <a:extLst>
                      <a:ext uri="{FF2B5EF4-FFF2-40B4-BE49-F238E27FC236}">
                        <a16:creationId xmlns:a16="http://schemas.microsoft.com/office/drawing/2014/main" id="{5E316974-0F3B-41A5-8BCC-06074D52163A}"/>
                      </a:ext>
                    </a:extLst>
                  </p:cNvPr>
                  <p:cNvSpPr/>
                  <p:nvPr/>
                </p:nvSpPr>
                <p:spPr>
                  <a:xfrm>
                    <a:off x="2144409" y="2989317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5" name="Oval 954">
                    <a:extLst>
                      <a:ext uri="{FF2B5EF4-FFF2-40B4-BE49-F238E27FC236}">
                        <a16:creationId xmlns:a16="http://schemas.microsoft.com/office/drawing/2014/main" id="{F93581A4-A02F-47A3-A9EB-BD47EF3EB19A}"/>
                      </a:ext>
                    </a:extLst>
                  </p:cNvPr>
                  <p:cNvSpPr/>
                  <p:nvPr/>
                </p:nvSpPr>
                <p:spPr>
                  <a:xfrm>
                    <a:off x="2144409" y="3261632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6" name="Oval 955">
                    <a:extLst>
                      <a:ext uri="{FF2B5EF4-FFF2-40B4-BE49-F238E27FC236}">
                        <a16:creationId xmlns:a16="http://schemas.microsoft.com/office/drawing/2014/main" id="{49BC9129-1A4D-4C20-9E5B-06FD51CAB279}"/>
                      </a:ext>
                    </a:extLst>
                  </p:cNvPr>
                  <p:cNvSpPr/>
                  <p:nvPr/>
                </p:nvSpPr>
                <p:spPr>
                  <a:xfrm>
                    <a:off x="2484884" y="2719571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7" name="Oval 956">
                    <a:extLst>
                      <a:ext uri="{FF2B5EF4-FFF2-40B4-BE49-F238E27FC236}">
                        <a16:creationId xmlns:a16="http://schemas.microsoft.com/office/drawing/2014/main" id="{E6834EDC-DA17-4A39-84B3-A65D4643E7A7}"/>
                      </a:ext>
                    </a:extLst>
                  </p:cNvPr>
                  <p:cNvSpPr/>
                  <p:nvPr/>
                </p:nvSpPr>
                <p:spPr>
                  <a:xfrm>
                    <a:off x="2480660" y="2990591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8" name="Oval 957">
                    <a:extLst>
                      <a:ext uri="{FF2B5EF4-FFF2-40B4-BE49-F238E27FC236}">
                        <a16:creationId xmlns:a16="http://schemas.microsoft.com/office/drawing/2014/main" id="{E8B5DA88-7A71-40FE-B1D7-13FC1E91DCA5}"/>
                      </a:ext>
                    </a:extLst>
                  </p:cNvPr>
                  <p:cNvSpPr/>
                  <p:nvPr/>
                </p:nvSpPr>
                <p:spPr>
                  <a:xfrm>
                    <a:off x="2480660" y="3262906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9" name="Oval 958">
                    <a:extLst>
                      <a:ext uri="{FF2B5EF4-FFF2-40B4-BE49-F238E27FC236}">
                        <a16:creationId xmlns:a16="http://schemas.microsoft.com/office/drawing/2014/main" id="{DC89D0CD-EAD9-4A6B-B39E-CAE785A522FC}"/>
                      </a:ext>
                    </a:extLst>
                  </p:cNvPr>
                  <p:cNvSpPr/>
                  <p:nvPr/>
                </p:nvSpPr>
                <p:spPr>
                  <a:xfrm>
                    <a:off x="2852135" y="2719571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0" name="Oval 959">
                    <a:extLst>
                      <a:ext uri="{FF2B5EF4-FFF2-40B4-BE49-F238E27FC236}">
                        <a16:creationId xmlns:a16="http://schemas.microsoft.com/office/drawing/2014/main" id="{70A7A323-635C-4896-8993-B8E3A8B0F492}"/>
                      </a:ext>
                    </a:extLst>
                  </p:cNvPr>
                  <p:cNvSpPr/>
                  <p:nvPr/>
                </p:nvSpPr>
                <p:spPr>
                  <a:xfrm>
                    <a:off x="2847911" y="2990591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1" name="Oval 960">
                    <a:extLst>
                      <a:ext uri="{FF2B5EF4-FFF2-40B4-BE49-F238E27FC236}">
                        <a16:creationId xmlns:a16="http://schemas.microsoft.com/office/drawing/2014/main" id="{900140F8-E41A-469E-819E-9E901D56B728}"/>
                      </a:ext>
                    </a:extLst>
                  </p:cNvPr>
                  <p:cNvSpPr/>
                  <p:nvPr/>
                </p:nvSpPr>
                <p:spPr>
                  <a:xfrm>
                    <a:off x="2847911" y="3262906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2" name="Oval 961">
                    <a:extLst>
                      <a:ext uri="{FF2B5EF4-FFF2-40B4-BE49-F238E27FC236}">
                        <a16:creationId xmlns:a16="http://schemas.microsoft.com/office/drawing/2014/main" id="{7A210F1A-B9D1-4098-A0BC-E5D75E32325E}"/>
                      </a:ext>
                    </a:extLst>
                  </p:cNvPr>
                  <p:cNvSpPr/>
                  <p:nvPr/>
                </p:nvSpPr>
                <p:spPr>
                  <a:xfrm>
                    <a:off x="3195328" y="2717190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3" name="Oval 962">
                    <a:extLst>
                      <a:ext uri="{FF2B5EF4-FFF2-40B4-BE49-F238E27FC236}">
                        <a16:creationId xmlns:a16="http://schemas.microsoft.com/office/drawing/2014/main" id="{DB82A99E-19EF-4BDC-A00E-BC0B7C99EE34}"/>
                      </a:ext>
                    </a:extLst>
                  </p:cNvPr>
                  <p:cNvSpPr/>
                  <p:nvPr/>
                </p:nvSpPr>
                <p:spPr>
                  <a:xfrm>
                    <a:off x="3191104" y="2988210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4" name="Oval 963">
                    <a:extLst>
                      <a:ext uri="{FF2B5EF4-FFF2-40B4-BE49-F238E27FC236}">
                        <a16:creationId xmlns:a16="http://schemas.microsoft.com/office/drawing/2014/main" id="{0E694FAC-0B22-4637-9707-9508EE654CAA}"/>
                      </a:ext>
                    </a:extLst>
                  </p:cNvPr>
                  <p:cNvSpPr/>
                  <p:nvPr/>
                </p:nvSpPr>
                <p:spPr>
                  <a:xfrm>
                    <a:off x="3191104" y="3260525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5" name="Oval 964">
                    <a:extLst>
                      <a:ext uri="{FF2B5EF4-FFF2-40B4-BE49-F238E27FC236}">
                        <a16:creationId xmlns:a16="http://schemas.microsoft.com/office/drawing/2014/main" id="{869C1F07-1F2A-4C07-8633-9AAED3300A43}"/>
                      </a:ext>
                    </a:extLst>
                  </p:cNvPr>
                  <p:cNvSpPr/>
                  <p:nvPr/>
                </p:nvSpPr>
                <p:spPr>
                  <a:xfrm>
                    <a:off x="3562579" y="2717190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6" name="Oval 965">
                    <a:extLst>
                      <a:ext uri="{FF2B5EF4-FFF2-40B4-BE49-F238E27FC236}">
                        <a16:creationId xmlns:a16="http://schemas.microsoft.com/office/drawing/2014/main" id="{EB3EF0CB-E4B2-4834-BE0C-0F0A1E2076DB}"/>
                      </a:ext>
                    </a:extLst>
                  </p:cNvPr>
                  <p:cNvSpPr/>
                  <p:nvPr/>
                </p:nvSpPr>
                <p:spPr>
                  <a:xfrm>
                    <a:off x="3558355" y="2988210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7" name="Oval 966">
                    <a:extLst>
                      <a:ext uri="{FF2B5EF4-FFF2-40B4-BE49-F238E27FC236}">
                        <a16:creationId xmlns:a16="http://schemas.microsoft.com/office/drawing/2014/main" id="{037468FB-D909-439A-8C43-6E87C84A1A12}"/>
                      </a:ext>
                    </a:extLst>
                  </p:cNvPr>
                  <p:cNvSpPr/>
                  <p:nvPr/>
                </p:nvSpPr>
                <p:spPr>
                  <a:xfrm>
                    <a:off x="3558355" y="3260525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8" name="Oval 967">
                    <a:extLst>
                      <a:ext uri="{FF2B5EF4-FFF2-40B4-BE49-F238E27FC236}">
                        <a16:creationId xmlns:a16="http://schemas.microsoft.com/office/drawing/2014/main" id="{0432CF72-6CA7-4EBE-A8F8-6B43FF15CBB0}"/>
                      </a:ext>
                    </a:extLst>
                  </p:cNvPr>
                  <p:cNvSpPr/>
                  <p:nvPr/>
                </p:nvSpPr>
                <p:spPr>
                  <a:xfrm>
                    <a:off x="1777158" y="3553795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9" name="Oval 968">
                    <a:extLst>
                      <a:ext uri="{FF2B5EF4-FFF2-40B4-BE49-F238E27FC236}">
                        <a16:creationId xmlns:a16="http://schemas.microsoft.com/office/drawing/2014/main" id="{58111092-867F-4736-996D-0F16207D2B17}"/>
                      </a:ext>
                    </a:extLst>
                  </p:cNvPr>
                  <p:cNvSpPr/>
                  <p:nvPr/>
                </p:nvSpPr>
                <p:spPr>
                  <a:xfrm>
                    <a:off x="1772934" y="3824815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0" name="Oval 969">
                    <a:extLst>
                      <a:ext uri="{FF2B5EF4-FFF2-40B4-BE49-F238E27FC236}">
                        <a16:creationId xmlns:a16="http://schemas.microsoft.com/office/drawing/2014/main" id="{579F2FE8-C28C-4F05-BE0B-C9FA246ECF9E}"/>
                      </a:ext>
                    </a:extLst>
                  </p:cNvPr>
                  <p:cNvSpPr/>
                  <p:nvPr/>
                </p:nvSpPr>
                <p:spPr>
                  <a:xfrm>
                    <a:off x="1772934" y="4097130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1" name="Oval 970">
                    <a:extLst>
                      <a:ext uri="{FF2B5EF4-FFF2-40B4-BE49-F238E27FC236}">
                        <a16:creationId xmlns:a16="http://schemas.microsoft.com/office/drawing/2014/main" id="{D45E614D-C05D-487E-9EFF-45B1286DD787}"/>
                      </a:ext>
                    </a:extLst>
                  </p:cNvPr>
                  <p:cNvSpPr/>
                  <p:nvPr/>
                </p:nvSpPr>
                <p:spPr>
                  <a:xfrm>
                    <a:off x="2144409" y="3553795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2" name="Oval 971">
                    <a:extLst>
                      <a:ext uri="{FF2B5EF4-FFF2-40B4-BE49-F238E27FC236}">
                        <a16:creationId xmlns:a16="http://schemas.microsoft.com/office/drawing/2014/main" id="{40EE9992-4045-42EA-85EF-D45C10E82C6E}"/>
                      </a:ext>
                    </a:extLst>
                  </p:cNvPr>
                  <p:cNvSpPr/>
                  <p:nvPr/>
                </p:nvSpPr>
                <p:spPr>
                  <a:xfrm>
                    <a:off x="2140185" y="3824815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3" name="Oval 972">
                    <a:extLst>
                      <a:ext uri="{FF2B5EF4-FFF2-40B4-BE49-F238E27FC236}">
                        <a16:creationId xmlns:a16="http://schemas.microsoft.com/office/drawing/2014/main" id="{4471A811-BBA5-4CB7-B9EA-145BBD0AC3F8}"/>
                      </a:ext>
                    </a:extLst>
                  </p:cNvPr>
                  <p:cNvSpPr/>
                  <p:nvPr/>
                </p:nvSpPr>
                <p:spPr>
                  <a:xfrm>
                    <a:off x="2140185" y="4097130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4" name="Oval 973">
                    <a:extLst>
                      <a:ext uri="{FF2B5EF4-FFF2-40B4-BE49-F238E27FC236}">
                        <a16:creationId xmlns:a16="http://schemas.microsoft.com/office/drawing/2014/main" id="{90658160-FAB6-4659-A024-42D0C992D5FB}"/>
                      </a:ext>
                    </a:extLst>
                  </p:cNvPr>
                  <p:cNvSpPr/>
                  <p:nvPr/>
                </p:nvSpPr>
                <p:spPr>
                  <a:xfrm>
                    <a:off x="2480660" y="3555069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5" name="Oval 974">
                    <a:extLst>
                      <a:ext uri="{FF2B5EF4-FFF2-40B4-BE49-F238E27FC236}">
                        <a16:creationId xmlns:a16="http://schemas.microsoft.com/office/drawing/2014/main" id="{9242536B-5572-49DD-B35E-5F1FC9F2C6D4}"/>
                      </a:ext>
                    </a:extLst>
                  </p:cNvPr>
                  <p:cNvSpPr/>
                  <p:nvPr/>
                </p:nvSpPr>
                <p:spPr>
                  <a:xfrm>
                    <a:off x="2476436" y="3826089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6" name="Oval 975">
                    <a:extLst>
                      <a:ext uri="{FF2B5EF4-FFF2-40B4-BE49-F238E27FC236}">
                        <a16:creationId xmlns:a16="http://schemas.microsoft.com/office/drawing/2014/main" id="{F7089DCA-C68A-4CAB-8DAC-E3EC82DB029C}"/>
                      </a:ext>
                    </a:extLst>
                  </p:cNvPr>
                  <p:cNvSpPr/>
                  <p:nvPr/>
                </p:nvSpPr>
                <p:spPr>
                  <a:xfrm>
                    <a:off x="2476436" y="4098404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7" name="Oval 976">
                    <a:extLst>
                      <a:ext uri="{FF2B5EF4-FFF2-40B4-BE49-F238E27FC236}">
                        <a16:creationId xmlns:a16="http://schemas.microsoft.com/office/drawing/2014/main" id="{B8673B4C-95F3-4E50-B1AC-CA0B384B15DC}"/>
                      </a:ext>
                    </a:extLst>
                  </p:cNvPr>
                  <p:cNvSpPr/>
                  <p:nvPr/>
                </p:nvSpPr>
                <p:spPr>
                  <a:xfrm>
                    <a:off x="2847911" y="3555069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8" name="Oval 977">
                    <a:extLst>
                      <a:ext uri="{FF2B5EF4-FFF2-40B4-BE49-F238E27FC236}">
                        <a16:creationId xmlns:a16="http://schemas.microsoft.com/office/drawing/2014/main" id="{87E1AC6D-58AB-4BD3-9C39-06ED6964D66C}"/>
                      </a:ext>
                    </a:extLst>
                  </p:cNvPr>
                  <p:cNvSpPr/>
                  <p:nvPr/>
                </p:nvSpPr>
                <p:spPr>
                  <a:xfrm>
                    <a:off x="2843687" y="3826089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9" name="Oval 978">
                    <a:extLst>
                      <a:ext uri="{FF2B5EF4-FFF2-40B4-BE49-F238E27FC236}">
                        <a16:creationId xmlns:a16="http://schemas.microsoft.com/office/drawing/2014/main" id="{0E49A47D-73CA-43D4-BBD8-1DF595175502}"/>
                      </a:ext>
                    </a:extLst>
                  </p:cNvPr>
                  <p:cNvSpPr/>
                  <p:nvPr/>
                </p:nvSpPr>
                <p:spPr>
                  <a:xfrm>
                    <a:off x="2843687" y="4098404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0" name="Oval 979">
                    <a:extLst>
                      <a:ext uri="{FF2B5EF4-FFF2-40B4-BE49-F238E27FC236}">
                        <a16:creationId xmlns:a16="http://schemas.microsoft.com/office/drawing/2014/main" id="{E94B604B-CCDB-4766-8ECA-8F8AF2B17B36}"/>
                      </a:ext>
                    </a:extLst>
                  </p:cNvPr>
                  <p:cNvSpPr/>
                  <p:nvPr/>
                </p:nvSpPr>
                <p:spPr>
                  <a:xfrm>
                    <a:off x="3191104" y="3552688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1" name="Oval 980">
                    <a:extLst>
                      <a:ext uri="{FF2B5EF4-FFF2-40B4-BE49-F238E27FC236}">
                        <a16:creationId xmlns:a16="http://schemas.microsoft.com/office/drawing/2014/main" id="{77007C3C-26D7-4F00-99DF-735F427E91F0}"/>
                      </a:ext>
                    </a:extLst>
                  </p:cNvPr>
                  <p:cNvSpPr/>
                  <p:nvPr/>
                </p:nvSpPr>
                <p:spPr>
                  <a:xfrm>
                    <a:off x="3186880" y="3823708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2" name="Oval 981">
                    <a:extLst>
                      <a:ext uri="{FF2B5EF4-FFF2-40B4-BE49-F238E27FC236}">
                        <a16:creationId xmlns:a16="http://schemas.microsoft.com/office/drawing/2014/main" id="{F7DA93C1-C549-43CE-8FA8-39746FFCC1BF}"/>
                      </a:ext>
                    </a:extLst>
                  </p:cNvPr>
                  <p:cNvSpPr/>
                  <p:nvPr/>
                </p:nvSpPr>
                <p:spPr>
                  <a:xfrm>
                    <a:off x="3186880" y="4096023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3" name="Oval 982">
                    <a:extLst>
                      <a:ext uri="{FF2B5EF4-FFF2-40B4-BE49-F238E27FC236}">
                        <a16:creationId xmlns:a16="http://schemas.microsoft.com/office/drawing/2014/main" id="{6A6D3943-ED61-4891-8DD1-F919C791DA71}"/>
                      </a:ext>
                    </a:extLst>
                  </p:cNvPr>
                  <p:cNvSpPr/>
                  <p:nvPr/>
                </p:nvSpPr>
                <p:spPr>
                  <a:xfrm>
                    <a:off x="3558355" y="3552688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4" name="Oval 983">
                    <a:extLst>
                      <a:ext uri="{FF2B5EF4-FFF2-40B4-BE49-F238E27FC236}">
                        <a16:creationId xmlns:a16="http://schemas.microsoft.com/office/drawing/2014/main" id="{1F197074-F464-4BA0-9CFB-77DA2CE45C53}"/>
                      </a:ext>
                    </a:extLst>
                  </p:cNvPr>
                  <p:cNvSpPr/>
                  <p:nvPr/>
                </p:nvSpPr>
                <p:spPr>
                  <a:xfrm>
                    <a:off x="3554131" y="3823708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5" name="Oval 984">
                    <a:extLst>
                      <a:ext uri="{FF2B5EF4-FFF2-40B4-BE49-F238E27FC236}">
                        <a16:creationId xmlns:a16="http://schemas.microsoft.com/office/drawing/2014/main" id="{DC06A1ED-1542-4640-9D95-5EAA5C370932}"/>
                      </a:ext>
                    </a:extLst>
                  </p:cNvPr>
                  <p:cNvSpPr/>
                  <p:nvPr/>
                </p:nvSpPr>
                <p:spPr>
                  <a:xfrm>
                    <a:off x="3554131" y="4096023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3" name="Group 912">
                  <a:extLst>
                    <a:ext uri="{FF2B5EF4-FFF2-40B4-BE49-F238E27FC236}">
                      <a16:creationId xmlns:a16="http://schemas.microsoft.com/office/drawing/2014/main" id="{2AE21510-7633-4E62-9AE4-7156B94F3BBA}"/>
                    </a:ext>
                  </a:extLst>
                </p:cNvPr>
                <p:cNvGrpSpPr/>
                <p:nvPr userDrawn="1"/>
              </p:nvGrpSpPr>
              <p:grpSpPr>
                <a:xfrm>
                  <a:off x="1763887" y="4363812"/>
                  <a:ext cx="1835364" cy="1426934"/>
                  <a:chOff x="1772934" y="2717190"/>
                  <a:chExt cx="1835364" cy="1426934"/>
                </a:xfrm>
              </p:grpSpPr>
              <p:sp>
                <p:nvSpPr>
                  <p:cNvPr id="914" name="Oval 913">
                    <a:extLst>
                      <a:ext uri="{FF2B5EF4-FFF2-40B4-BE49-F238E27FC236}">
                        <a16:creationId xmlns:a16="http://schemas.microsoft.com/office/drawing/2014/main" id="{3B3039BD-566C-413A-BD94-073369BA3350}"/>
                      </a:ext>
                    </a:extLst>
                  </p:cNvPr>
                  <p:cNvSpPr/>
                  <p:nvPr/>
                </p:nvSpPr>
                <p:spPr>
                  <a:xfrm>
                    <a:off x="1781382" y="2718297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5" name="Oval 914">
                    <a:extLst>
                      <a:ext uri="{FF2B5EF4-FFF2-40B4-BE49-F238E27FC236}">
                        <a16:creationId xmlns:a16="http://schemas.microsoft.com/office/drawing/2014/main" id="{81D2EF6C-4A99-468C-9559-A0CD070A8FE9}"/>
                      </a:ext>
                    </a:extLst>
                  </p:cNvPr>
                  <p:cNvSpPr/>
                  <p:nvPr/>
                </p:nvSpPr>
                <p:spPr>
                  <a:xfrm>
                    <a:off x="1777158" y="2989317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6" name="Oval 915">
                    <a:extLst>
                      <a:ext uri="{FF2B5EF4-FFF2-40B4-BE49-F238E27FC236}">
                        <a16:creationId xmlns:a16="http://schemas.microsoft.com/office/drawing/2014/main" id="{A692ABBA-D5D3-4AD4-B170-EE1052816F30}"/>
                      </a:ext>
                    </a:extLst>
                  </p:cNvPr>
                  <p:cNvSpPr/>
                  <p:nvPr/>
                </p:nvSpPr>
                <p:spPr>
                  <a:xfrm>
                    <a:off x="1777158" y="3261632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7" name="Oval 916">
                    <a:extLst>
                      <a:ext uri="{FF2B5EF4-FFF2-40B4-BE49-F238E27FC236}">
                        <a16:creationId xmlns:a16="http://schemas.microsoft.com/office/drawing/2014/main" id="{D3F88235-2FC1-4CFC-ACD0-C81F35BD879F}"/>
                      </a:ext>
                    </a:extLst>
                  </p:cNvPr>
                  <p:cNvSpPr/>
                  <p:nvPr/>
                </p:nvSpPr>
                <p:spPr>
                  <a:xfrm>
                    <a:off x="2148633" y="2718297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8" name="Oval 917">
                    <a:extLst>
                      <a:ext uri="{FF2B5EF4-FFF2-40B4-BE49-F238E27FC236}">
                        <a16:creationId xmlns:a16="http://schemas.microsoft.com/office/drawing/2014/main" id="{C6DF3429-96AE-45FF-B25A-DCBAFFE5164C}"/>
                      </a:ext>
                    </a:extLst>
                  </p:cNvPr>
                  <p:cNvSpPr/>
                  <p:nvPr/>
                </p:nvSpPr>
                <p:spPr>
                  <a:xfrm>
                    <a:off x="2144409" y="2989317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9" name="Oval 918">
                    <a:extLst>
                      <a:ext uri="{FF2B5EF4-FFF2-40B4-BE49-F238E27FC236}">
                        <a16:creationId xmlns:a16="http://schemas.microsoft.com/office/drawing/2014/main" id="{E5DD5970-564E-4A0B-B090-CA682586CEB9}"/>
                      </a:ext>
                    </a:extLst>
                  </p:cNvPr>
                  <p:cNvSpPr/>
                  <p:nvPr/>
                </p:nvSpPr>
                <p:spPr>
                  <a:xfrm>
                    <a:off x="2144409" y="3261632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0" name="Oval 919">
                    <a:extLst>
                      <a:ext uri="{FF2B5EF4-FFF2-40B4-BE49-F238E27FC236}">
                        <a16:creationId xmlns:a16="http://schemas.microsoft.com/office/drawing/2014/main" id="{9B42BD53-3138-4F48-BC16-CB5F954CD748}"/>
                      </a:ext>
                    </a:extLst>
                  </p:cNvPr>
                  <p:cNvSpPr/>
                  <p:nvPr/>
                </p:nvSpPr>
                <p:spPr>
                  <a:xfrm>
                    <a:off x="2484884" y="2719571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1" name="Oval 920">
                    <a:extLst>
                      <a:ext uri="{FF2B5EF4-FFF2-40B4-BE49-F238E27FC236}">
                        <a16:creationId xmlns:a16="http://schemas.microsoft.com/office/drawing/2014/main" id="{C6871C68-1BB0-4C73-B145-547D16948C3C}"/>
                      </a:ext>
                    </a:extLst>
                  </p:cNvPr>
                  <p:cNvSpPr/>
                  <p:nvPr/>
                </p:nvSpPr>
                <p:spPr>
                  <a:xfrm>
                    <a:off x="2480660" y="2990591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2" name="Oval 921">
                    <a:extLst>
                      <a:ext uri="{FF2B5EF4-FFF2-40B4-BE49-F238E27FC236}">
                        <a16:creationId xmlns:a16="http://schemas.microsoft.com/office/drawing/2014/main" id="{D3096F7A-EEFB-498E-AF07-E0C0D2AC06C0}"/>
                      </a:ext>
                    </a:extLst>
                  </p:cNvPr>
                  <p:cNvSpPr/>
                  <p:nvPr/>
                </p:nvSpPr>
                <p:spPr>
                  <a:xfrm>
                    <a:off x="2480660" y="3262906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3" name="Oval 922">
                    <a:extLst>
                      <a:ext uri="{FF2B5EF4-FFF2-40B4-BE49-F238E27FC236}">
                        <a16:creationId xmlns:a16="http://schemas.microsoft.com/office/drawing/2014/main" id="{F03D1D51-8AC6-4786-941E-92440DD7455B}"/>
                      </a:ext>
                    </a:extLst>
                  </p:cNvPr>
                  <p:cNvSpPr/>
                  <p:nvPr/>
                </p:nvSpPr>
                <p:spPr>
                  <a:xfrm>
                    <a:off x="2852135" y="2719571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4" name="Oval 923">
                    <a:extLst>
                      <a:ext uri="{FF2B5EF4-FFF2-40B4-BE49-F238E27FC236}">
                        <a16:creationId xmlns:a16="http://schemas.microsoft.com/office/drawing/2014/main" id="{98102CFF-25EE-4B8D-B76A-EF0D15EBBF21}"/>
                      </a:ext>
                    </a:extLst>
                  </p:cNvPr>
                  <p:cNvSpPr/>
                  <p:nvPr/>
                </p:nvSpPr>
                <p:spPr>
                  <a:xfrm>
                    <a:off x="2847911" y="2990591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5" name="Oval 924">
                    <a:extLst>
                      <a:ext uri="{FF2B5EF4-FFF2-40B4-BE49-F238E27FC236}">
                        <a16:creationId xmlns:a16="http://schemas.microsoft.com/office/drawing/2014/main" id="{E6FDED6E-13AB-4AD4-9E6F-9EA6017ED05E}"/>
                      </a:ext>
                    </a:extLst>
                  </p:cNvPr>
                  <p:cNvSpPr/>
                  <p:nvPr/>
                </p:nvSpPr>
                <p:spPr>
                  <a:xfrm>
                    <a:off x="2847911" y="3262906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6" name="Oval 925">
                    <a:extLst>
                      <a:ext uri="{FF2B5EF4-FFF2-40B4-BE49-F238E27FC236}">
                        <a16:creationId xmlns:a16="http://schemas.microsoft.com/office/drawing/2014/main" id="{F5744000-C6BE-45D9-9655-02F3E84A04F9}"/>
                      </a:ext>
                    </a:extLst>
                  </p:cNvPr>
                  <p:cNvSpPr/>
                  <p:nvPr/>
                </p:nvSpPr>
                <p:spPr>
                  <a:xfrm>
                    <a:off x="3195328" y="2717190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7" name="Oval 926">
                    <a:extLst>
                      <a:ext uri="{FF2B5EF4-FFF2-40B4-BE49-F238E27FC236}">
                        <a16:creationId xmlns:a16="http://schemas.microsoft.com/office/drawing/2014/main" id="{FC97F16D-69EA-4A59-AD13-C33D19C7EEB0}"/>
                      </a:ext>
                    </a:extLst>
                  </p:cNvPr>
                  <p:cNvSpPr/>
                  <p:nvPr/>
                </p:nvSpPr>
                <p:spPr>
                  <a:xfrm>
                    <a:off x="3191104" y="2988210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8" name="Oval 927">
                    <a:extLst>
                      <a:ext uri="{FF2B5EF4-FFF2-40B4-BE49-F238E27FC236}">
                        <a16:creationId xmlns:a16="http://schemas.microsoft.com/office/drawing/2014/main" id="{743BBE89-C289-4E98-816A-FF03478F3A70}"/>
                      </a:ext>
                    </a:extLst>
                  </p:cNvPr>
                  <p:cNvSpPr/>
                  <p:nvPr/>
                </p:nvSpPr>
                <p:spPr>
                  <a:xfrm>
                    <a:off x="3191104" y="3260525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9" name="Oval 928">
                    <a:extLst>
                      <a:ext uri="{FF2B5EF4-FFF2-40B4-BE49-F238E27FC236}">
                        <a16:creationId xmlns:a16="http://schemas.microsoft.com/office/drawing/2014/main" id="{75211260-DEC3-41BC-AD35-3B848648A81E}"/>
                      </a:ext>
                    </a:extLst>
                  </p:cNvPr>
                  <p:cNvSpPr/>
                  <p:nvPr/>
                </p:nvSpPr>
                <p:spPr>
                  <a:xfrm>
                    <a:off x="3562579" y="2717190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0" name="Oval 929">
                    <a:extLst>
                      <a:ext uri="{FF2B5EF4-FFF2-40B4-BE49-F238E27FC236}">
                        <a16:creationId xmlns:a16="http://schemas.microsoft.com/office/drawing/2014/main" id="{5583AB9F-8F98-4CBE-93F3-A619ABC00C2A}"/>
                      </a:ext>
                    </a:extLst>
                  </p:cNvPr>
                  <p:cNvSpPr/>
                  <p:nvPr/>
                </p:nvSpPr>
                <p:spPr>
                  <a:xfrm>
                    <a:off x="3558355" y="2988210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1" name="Oval 930">
                    <a:extLst>
                      <a:ext uri="{FF2B5EF4-FFF2-40B4-BE49-F238E27FC236}">
                        <a16:creationId xmlns:a16="http://schemas.microsoft.com/office/drawing/2014/main" id="{50530FA0-283D-449F-8037-671DA4BC627A}"/>
                      </a:ext>
                    </a:extLst>
                  </p:cNvPr>
                  <p:cNvSpPr/>
                  <p:nvPr/>
                </p:nvSpPr>
                <p:spPr>
                  <a:xfrm>
                    <a:off x="3558355" y="3260525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2" name="Oval 931">
                    <a:extLst>
                      <a:ext uri="{FF2B5EF4-FFF2-40B4-BE49-F238E27FC236}">
                        <a16:creationId xmlns:a16="http://schemas.microsoft.com/office/drawing/2014/main" id="{5F5DB322-FEC0-44C1-A1B0-B495C09C5D38}"/>
                      </a:ext>
                    </a:extLst>
                  </p:cNvPr>
                  <p:cNvSpPr/>
                  <p:nvPr/>
                </p:nvSpPr>
                <p:spPr>
                  <a:xfrm>
                    <a:off x="1777158" y="3553795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3" name="Oval 932">
                    <a:extLst>
                      <a:ext uri="{FF2B5EF4-FFF2-40B4-BE49-F238E27FC236}">
                        <a16:creationId xmlns:a16="http://schemas.microsoft.com/office/drawing/2014/main" id="{FC08B005-2E56-4301-A794-58C1E49B4E25}"/>
                      </a:ext>
                    </a:extLst>
                  </p:cNvPr>
                  <p:cNvSpPr/>
                  <p:nvPr/>
                </p:nvSpPr>
                <p:spPr>
                  <a:xfrm>
                    <a:off x="1772934" y="3824815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4" name="Oval 933">
                    <a:extLst>
                      <a:ext uri="{FF2B5EF4-FFF2-40B4-BE49-F238E27FC236}">
                        <a16:creationId xmlns:a16="http://schemas.microsoft.com/office/drawing/2014/main" id="{EB592585-8BFA-4FEC-8BEB-7503C7615A1C}"/>
                      </a:ext>
                    </a:extLst>
                  </p:cNvPr>
                  <p:cNvSpPr/>
                  <p:nvPr/>
                </p:nvSpPr>
                <p:spPr>
                  <a:xfrm>
                    <a:off x="1772934" y="4097130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5" name="Oval 934">
                    <a:extLst>
                      <a:ext uri="{FF2B5EF4-FFF2-40B4-BE49-F238E27FC236}">
                        <a16:creationId xmlns:a16="http://schemas.microsoft.com/office/drawing/2014/main" id="{CD94E103-BC84-4258-98DB-AD0774835E71}"/>
                      </a:ext>
                    </a:extLst>
                  </p:cNvPr>
                  <p:cNvSpPr/>
                  <p:nvPr/>
                </p:nvSpPr>
                <p:spPr>
                  <a:xfrm>
                    <a:off x="2144409" y="3553795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6" name="Oval 935">
                    <a:extLst>
                      <a:ext uri="{FF2B5EF4-FFF2-40B4-BE49-F238E27FC236}">
                        <a16:creationId xmlns:a16="http://schemas.microsoft.com/office/drawing/2014/main" id="{0979A159-6687-47F1-8D81-EA20C6CC901D}"/>
                      </a:ext>
                    </a:extLst>
                  </p:cNvPr>
                  <p:cNvSpPr/>
                  <p:nvPr/>
                </p:nvSpPr>
                <p:spPr>
                  <a:xfrm>
                    <a:off x="2140185" y="3824815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7" name="Oval 936">
                    <a:extLst>
                      <a:ext uri="{FF2B5EF4-FFF2-40B4-BE49-F238E27FC236}">
                        <a16:creationId xmlns:a16="http://schemas.microsoft.com/office/drawing/2014/main" id="{A0344D31-411C-4657-8AC4-ADC58910A599}"/>
                      </a:ext>
                    </a:extLst>
                  </p:cNvPr>
                  <p:cNvSpPr/>
                  <p:nvPr/>
                </p:nvSpPr>
                <p:spPr>
                  <a:xfrm>
                    <a:off x="2140185" y="4097130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8" name="Oval 937">
                    <a:extLst>
                      <a:ext uri="{FF2B5EF4-FFF2-40B4-BE49-F238E27FC236}">
                        <a16:creationId xmlns:a16="http://schemas.microsoft.com/office/drawing/2014/main" id="{DB3DD7FB-B3D0-45E7-9328-FE5D5062F8A1}"/>
                      </a:ext>
                    </a:extLst>
                  </p:cNvPr>
                  <p:cNvSpPr/>
                  <p:nvPr/>
                </p:nvSpPr>
                <p:spPr>
                  <a:xfrm>
                    <a:off x="2480660" y="3555069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9" name="Oval 938">
                    <a:extLst>
                      <a:ext uri="{FF2B5EF4-FFF2-40B4-BE49-F238E27FC236}">
                        <a16:creationId xmlns:a16="http://schemas.microsoft.com/office/drawing/2014/main" id="{6E8548B6-D266-4C25-8F60-7E12C2914D1E}"/>
                      </a:ext>
                    </a:extLst>
                  </p:cNvPr>
                  <p:cNvSpPr/>
                  <p:nvPr/>
                </p:nvSpPr>
                <p:spPr>
                  <a:xfrm>
                    <a:off x="2476436" y="3826089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0" name="Oval 939">
                    <a:extLst>
                      <a:ext uri="{FF2B5EF4-FFF2-40B4-BE49-F238E27FC236}">
                        <a16:creationId xmlns:a16="http://schemas.microsoft.com/office/drawing/2014/main" id="{8D6BFAC4-08D9-4942-A725-9BFEADD73BE1}"/>
                      </a:ext>
                    </a:extLst>
                  </p:cNvPr>
                  <p:cNvSpPr/>
                  <p:nvPr/>
                </p:nvSpPr>
                <p:spPr>
                  <a:xfrm>
                    <a:off x="2476436" y="4098404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1" name="Oval 940">
                    <a:extLst>
                      <a:ext uri="{FF2B5EF4-FFF2-40B4-BE49-F238E27FC236}">
                        <a16:creationId xmlns:a16="http://schemas.microsoft.com/office/drawing/2014/main" id="{AF0B2A90-4C5F-4C30-98E6-3701433A044D}"/>
                      </a:ext>
                    </a:extLst>
                  </p:cNvPr>
                  <p:cNvSpPr/>
                  <p:nvPr/>
                </p:nvSpPr>
                <p:spPr>
                  <a:xfrm>
                    <a:off x="2847911" y="3555069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2" name="Oval 941">
                    <a:extLst>
                      <a:ext uri="{FF2B5EF4-FFF2-40B4-BE49-F238E27FC236}">
                        <a16:creationId xmlns:a16="http://schemas.microsoft.com/office/drawing/2014/main" id="{D60C5A24-2AAE-4F8A-BFC8-19731DFC5815}"/>
                      </a:ext>
                    </a:extLst>
                  </p:cNvPr>
                  <p:cNvSpPr/>
                  <p:nvPr/>
                </p:nvSpPr>
                <p:spPr>
                  <a:xfrm>
                    <a:off x="2843687" y="3826089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3" name="Oval 942">
                    <a:extLst>
                      <a:ext uri="{FF2B5EF4-FFF2-40B4-BE49-F238E27FC236}">
                        <a16:creationId xmlns:a16="http://schemas.microsoft.com/office/drawing/2014/main" id="{D83800C6-5F5F-4971-AD23-EE760A33F843}"/>
                      </a:ext>
                    </a:extLst>
                  </p:cNvPr>
                  <p:cNvSpPr/>
                  <p:nvPr/>
                </p:nvSpPr>
                <p:spPr>
                  <a:xfrm>
                    <a:off x="2843687" y="4098404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4" name="Oval 943">
                    <a:extLst>
                      <a:ext uri="{FF2B5EF4-FFF2-40B4-BE49-F238E27FC236}">
                        <a16:creationId xmlns:a16="http://schemas.microsoft.com/office/drawing/2014/main" id="{97972A49-224E-4189-A5D5-1AD83A9C3C89}"/>
                      </a:ext>
                    </a:extLst>
                  </p:cNvPr>
                  <p:cNvSpPr/>
                  <p:nvPr/>
                </p:nvSpPr>
                <p:spPr>
                  <a:xfrm>
                    <a:off x="3191104" y="3552688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5" name="Oval 944">
                    <a:extLst>
                      <a:ext uri="{FF2B5EF4-FFF2-40B4-BE49-F238E27FC236}">
                        <a16:creationId xmlns:a16="http://schemas.microsoft.com/office/drawing/2014/main" id="{9BE6EB28-76BB-42CA-BB86-0585AE0ACC0C}"/>
                      </a:ext>
                    </a:extLst>
                  </p:cNvPr>
                  <p:cNvSpPr/>
                  <p:nvPr/>
                </p:nvSpPr>
                <p:spPr>
                  <a:xfrm>
                    <a:off x="3186880" y="3823708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6" name="Oval 945">
                    <a:extLst>
                      <a:ext uri="{FF2B5EF4-FFF2-40B4-BE49-F238E27FC236}">
                        <a16:creationId xmlns:a16="http://schemas.microsoft.com/office/drawing/2014/main" id="{E90F62B7-B0A6-41B4-AE12-FB6766514981}"/>
                      </a:ext>
                    </a:extLst>
                  </p:cNvPr>
                  <p:cNvSpPr/>
                  <p:nvPr/>
                </p:nvSpPr>
                <p:spPr>
                  <a:xfrm>
                    <a:off x="3186880" y="4096023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7" name="Oval 946">
                    <a:extLst>
                      <a:ext uri="{FF2B5EF4-FFF2-40B4-BE49-F238E27FC236}">
                        <a16:creationId xmlns:a16="http://schemas.microsoft.com/office/drawing/2014/main" id="{B2BD80CF-9004-46FB-966E-687E36856B3F}"/>
                      </a:ext>
                    </a:extLst>
                  </p:cNvPr>
                  <p:cNvSpPr/>
                  <p:nvPr/>
                </p:nvSpPr>
                <p:spPr>
                  <a:xfrm>
                    <a:off x="3558355" y="3552688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8" name="Oval 947">
                    <a:extLst>
                      <a:ext uri="{FF2B5EF4-FFF2-40B4-BE49-F238E27FC236}">
                        <a16:creationId xmlns:a16="http://schemas.microsoft.com/office/drawing/2014/main" id="{BAE49FC3-DFC0-446E-8A69-2242A981CD0C}"/>
                      </a:ext>
                    </a:extLst>
                  </p:cNvPr>
                  <p:cNvSpPr/>
                  <p:nvPr/>
                </p:nvSpPr>
                <p:spPr>
                  <a:xfrm>
                    <a:off x="3554131" y="3823708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9" name="Oval 948">
                    <a:extLst>
                      <a:ext uri="{FF2B5EF4-FFF2-40B4-BE49-F238E27FC236}">
                        <a16:creationId xmlns:a16="http://schemas.microsoft.com/office/drawing/2014/main" id="{CBE96F33-26F7-40E4-A122-1F22B3146AAF}"/>
                      </a:ext>
                    </a:extLst>
                  </p:cNvPr>
                  <p:cNvSpPr/>
                  <p:nvPr/>
                </p:nvSpPr>
                <p:spPr>
                  <a:xfrm>
                    <a:off x="3554131" y="4096023"/>
                    <a:ext cx="45719" cy="45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987" name="Isosceles Triangle 986">
              <a:extLst>
                <a:ext uri="{FF2B5EF4-FFF2-40B4-BE49-F238E27FC236}">
                  <a16:creationId xmlns:a16="http://schemas.microsoft.com/office/drawing/2014/main" id="{96DAB837-C38F-46CA-9517-8A954262E09F}"/>
                </a:ext>
              </a:extLst>
            </p:cNvPr>
            <p:cNvSpPr/>
            <p:nvPr userDrawn="1"/>
          </p:nvSpPr>
          <p:spPr>
            <a:xfrm>
              <a:off x="423025" y="6305354"/>
              <a:ext cx="404113" cy="33612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8" name="Isosceles Triangle 987">
              <a:extLst>
                <a:ext uri="{FF2B5EF4-FFF2-40B4-BE49-F238E27FC236}">
                  <a16:creationId xmlns:a16="http://schemas.microsoft.com/office/drawing/2014/main" id="{BB14BB50-8D26-4EB3-88AC-67824AC519A3}"/>
                </a:ext>
              </a:extLst>
            </p:cNvPr>
            <p:cNvSpPr/>
            <p:nvPr userDrawn="1"/>
          </p:nvSpPr>
          <p:spPr>
            <a:xfrm rot="5400000">
              <a:off x="1200510" y="6288010"/>
              <a:ext cx="404113" cy="336126"/>
            </a:xfrm>
            <a:prstGeom prst="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9" name="Isosceles Triangle 988">
              <a:extLst>
                <a:ext uri="{FF2B5EF4-FFF2-40B4-BE49-F238E27FC236}">
                  <a16:creationId xmlns:a16="http://schemas.microsoft.com/office/drawing/2014/main" id="{55837206-A305-45A0-88E5-1D155BE21128}"/>
                </a:ext>
              </a:extLst>
            </p:cNvPr>
            <p:cNvSpPr/>
            <p:nvPr userDrawn="1"/>
          </p:nvSpPr>
          <p:spPr>
            <a:xfrm rot="5400000">
              <a:off x="1735892" y="6288010"/>
              <a:ext cx="404113" cy="336126"/>
            </a:xfrm>
            <a:prstGeom prst="triangle">
              <a:avLst/>
            </a:prstGeom>
            <a:solidFill>
              <a:srgbClr val="FF5E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hape 9">
            <a:extLst>
              <a:ext uri="{FF2B5EF4-FFF2-40B4-BE49-F238E27FC236}">
                <a16:creationId xmlns:a16="http://schemas.microsoft.com/office/drawing/2014/main" id="{9AE1E74B-28DA-4575-9FCD-5EA3699C416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297858" y="2619970"/>
            <a:ext cx="5185236" cy="907867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buSzPct val="100000"/>
              <a:defRPr sz="440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6400"/>
            </a:lvl2pPr>
            <a:lvl3pPr lvl="2" algn="ctr">
              <a:spcBef>
                <a:spcPts val="0"/>
              </a:spcBef>
              <a:buSzPct val="100000"/>
              <a:defRPr sz="6400"/>
            </a:lvl3pPr>
            <a:lvl4pPr lvl="3" algn="ctr">
              <a:spcBef>
                <a:spcPts val="0"/>
              </a:spcBef>
              <a:buSzPct val="100000"/>
              <a:defRPr sz="6400"/>
            </a:lvl4pPr>
            <a:lvl5pPr lvl="4" algn="ctr">
              <a:spcBef>
                <a:spcPts val="0"/>
              </a:spcBef>
              <a:buSzPct val="100000"/>
              <a:defRPr sz="6400"/>
            </a:lvl5pPr>
            <a:lvl6pPr lvl="5" algn="ctr">
              <a:spcBef>
                <a:spcPts val="0"/>
              </a:spcBef>
              <a:buSzPct val="100000"/>
              <a:defRPr sz="6400"/>
            </a:lvl6pPr>
            <a:lvl7pPr lvl="6" algn="ctr">
              <a:spcBef>
                <a:spcPts val="0"/>
              </a:spcBef>
              <a:buSzPct val="100000"/>
              <a:defRPr sz="6400"/>
            </a:lvl7pPr>
            <a:lvl8pPr lvl="7" algn="ctr">
              <a:spcBef>
                <a:spcPts val="0"/>
              </a:spcBef>
              <a:buSzPct val="100000"/>
              <a:defRPr sz="6400"/>
            </a:lvl8pPr>
            <a:lvl9pPr lvl="8" algn="ctr">
              <a:spcBef>
                <a:spcPts val="0"/>
              </a:spcBef>
              <a:buSzPct val="100000"/>
              <a:defRPr sz="64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3188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mall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5CA31F-25AB-4350-B870-26CE34A69E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66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 small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BCDBA8F-E772-4768-AD6B-A1B2552728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88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big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51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 userDrawn="1">
            <p:ph type="ctrTitle"/>
          </p:nvPr>
        </p:nvSpPr>
        <p:spPr>
          <a:xfrm>
            <a:off x="1449367" y="1970943"/>
            <a:ext cx="3932497" cy="1458057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2" name="Shape 22"/>
          <p:cNvSpPr txBox="1">
            <a:spLocks noGrp="1"/>
          </p:cNvSpPr>
          <p:nvPr userDrawn="1">
            <p:ph type="subTitle" idx="1"/>
          </p:nvPr>
        </p:nvSpPr>
        <p:spPr>
          <a:xfrm>
            <a:off x="1449367" y="3599863"/>
            <a:ext cx="3932497" cy="53159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9pPr>
          </a:lstStyle>
          <a:p>
            <a:endParaRPr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F9838E3-40D9-4886-8DB5-37785C1618E5}"/>
              </a:ext>
            </a:extLst>
          </p:cNvPr>
          <p:cNvGrpSpPr/>
          <p:nvPr userDrawn="1"/>
        </p:nvGrpSpPr>
        <p:grpSpPr>
          <a:xfrm>
            <a:off x="6425201" y="-2"/>
            <a:ext cx="7112485" cy="5834986"/>
            <a:chOff x="6425201" y="-2"/>
            <a:chExt cx="7112485" cy="5834986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1767004E-C508-439B-971E-8EE5A13F6E5C}"/>
                </a:ext>
              </a:extLst>
            </p:cNvPr>
            <p:cNvSpPr/>
            <p:nvPr userDrawn="1"/>
          </p:nvSpPr>
          <p:spPr>
            <a:xfrm rot="10800000">
              <a:off x="6885706" y="-2"/>
              <a:ext cx="4343400" cy="2266951"/>
            </a:xfrm>
            <a:prstGeom prst="triangle">
              <a:avLst/>
            </a:prstGeom>
            <a:solidFill>
              <a:srgbClr val="21D7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957D74E-29D7-416B-BB18-03B3D7C1BF63}"/>
                </a:ext>
              </a:extLst>
            </p:cNvPr>
            <p:cNvSpPr/>
            <p:nvPr userDrawn="1"/>
          </p:nvSpPr>
          <p:spPr>
            <a:xfrm rot="16200000">
              <a:off x="8429625" y="-581025"/>
              <a:ext cx="3181350" cy="4343400"/>
            </a:xfrm>
            <a:custGeom>
              <a:avLst/>
              <a:gdLst>
                <a:gd name="connsiteX0" fmla="*/ 3181350 w 3181350"/>
                <a:gd name="connsiteY0" fmla="*/ 3238160 h 4343400"/>
                <a:gd name="connsiteX1" fmla="*/ 3181350 w 3181350"/>
                <a:gd name="connsiteY1" fmla="*/ 4343400 h 4343400"/>
                <a:gd name="connsiteX2" fmla="*/ 0 w 3181350"/>
                <a:gd name="connsiteY2" fmla="*/ 4343400 h 4343400"/>
                <a:gd name="connsiteX3" fmla="*/ 0 w 3181350"/>
                <a:gd name="connsiteY3" fmla="*/ 0 h 434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1350" h="4343400">
                  <a:moveTo>
                    <a:pt x="3181350" y="3238160"/>
                  </a:moveTo>
                  <a:lnTo>
                    <a:pt x="3181350" y="4343400"/>
                  </a:lnTo>
                  <a:lnTo>
                    <a:pt x="0" y="434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86BB452-911C-443A-80F9-E3AD3A1D1F06}"/>
                </a:ext>
              </a:extLst>
            </p:cNvPr>
            <p:cNvSpPr/>
            <p:nvPr userDrawn="1"/>
          </p:nvSpPr>
          <p:spPr>
            <a:xfrm rot="1970319">
              <a:off x="6425201" y="2069991"/>
              <a:ext cx="7112485" cy="3310076"/>
            </a:xfrm>
            <a:custGeom>
              <a:avLst/>
              <a:gdLst>
                <a:gd name="connsiteX0" fmla="*/ 5119047 w 7112485"/>
                <a:gd name="connsiteY0" fmla="*/ 0 h 3310076"/>
                <a:gd name="connsiteX1" fmla="*/ 7112485 w 7112485"/>
                <a:gd name="connsiteY1" fmla="*/ 3088633 h 3310076"/>
                <a:gd name="connsiteX2" fmla="*/ 6769381 w 7112485"/>
                <a:gd name="connsiteY2" fmla="*/ 3310076 h 3310076"/>
                <a:gd name="connsiteX3" fmla="*/ 0 w 7112485"/>
                <a:gd name="connsiteY3" fmla="*/ 3310076 h 331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485" h="3310076">
                  <a:moveTo>
                    <a:pt x="5119047" y="0"/>
                  </a:moveTo>
                  <a:lnTo>
                    <a:pt x="7112485" y="3088633"/>
                  </a:lnTo>
                  <a:lnTo>
                    <a:pt x="6769381" y="3310076"/>
                  </a:lnTo>
                  <a:lnTo>
                    <a:pt x="0" y="3310076"/>
                  </a:lnTo>
                  <a:close/>
                </a:path>
              </a:pathLst>
            </a:custGeom>
            <a:solidFill>
              <a:srgbClr val="FF5E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34B497A-DFBC-4A11-B34B-B57AB1438D7A}"/>
                </a:ext>
              </a:extLst>
            </p:cNvPr>
            <p:cNvGrpSpPr/>
            <p:nvPr userDrawn="1"/>
          </p:nvGrpSpPr>
          <p:grpSpPr>
            <a:xfrm>
              <a:off x="8870324" y="4385231"/>
              <a:ext cx="1111119" cy="270271"/>
              <a:chOff x="2660781" y="365958"/>
              <a:chExt cx="7272164" cy="1768893"/>
            </a:xfrm>
            <a:solidFill>
              <a:schemeClr val="bg1"/>
            </a:solidFill>
          </p:grpSpPr>
          <p:sp>
            <p:nvSpPr>
              <p:cNvPr id="11" name="Block Arc 10">
                <a:extLst>
                  <a:ext uri="{FF2B5EF4-FFF2-40B4-BE49-F238E27FC236}">
                    <a16:creationId xmlns:a16="http://schemas.microsoft.com/office/drawing/2014/main" id="{12ACC43E-0A9D-46F1-8677-8076B11EC5C5}"/>
                  </a:ext>
                </a:extLst>
              </p:cNvPr>
              <p:cNvSpPr/>
              <p:nvPr userDrawn="1"/>
            </p:nvSpPr>
            <p:spPr>
              <a:xfrm>
                <a:off x="2660781" y="406002"/>
                <a:ext cx="1705945" cy="1728849"/>
              </a:xfrm>
              <a:prstGeom prst="blockArc">
                <a:avLst>
                  <a:gd name="adj1" fmla="val 10799998"/>
                  <a:gd name="adj2" fmla="val 4"/>
                  <a:gd name="adj3" fmla="val 181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Block Arc 16">
                <a:extLst>
                  <a:ext uri="{FF2B5EF4-FFF2-40B4-BE49-F238E27FC236}">
                    <a16:creationId xmlns:a16="http://schemas.microsoft.com/office/drawing/2014/main" id="{E1F5F9B9-2DF6-4EC7-B343-B50FAD0D9F1E}"/>
                  </a:ext>
                </a:extLst>
              </p:cNvPr>
              <p:cNvSpPr/>
              <p:nvPr userDrawn="1"/>
            </p:nvSpPr>
            <p:spPr>
              <a:xfrm rot="10800000">
                <a:off x="4052351" y="365958"/>
                <a:ext cx="1705945" cy="1728849"/>
              </a:xfrm>
              <a:prstGeom prst="blockArc">
                <a:avLst>
                  <a:gd name="adj1" fmla="val 10799998"/>
                  <a:gd name="adj2" fmla="val 4"/>
                  <a:gd name="adj3" fmla="val 181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lock Arc 17">
                <a:extLst>
                  <a:ext uri="{FF2B5EF4-FFF2-40B4-BE49-F238E27FC236}">
                    <a16:creationId xmlns:a16="http://schemas.microsoft.com/office/drawing/2014/main" id="{D1DBCE36-A298-4E3D-9D34-E581CD235B9F}"/>
                  </a:ext>
                </a:extLst>
              </p:cNvPr>
              <p:cNvSpPr/>
              <p:nvPr userDrawn="1"/>
            </p:nvSpPr>
            <p:spPr>
              <a:xfrm>
                <a:off x="5443921" y="406002"/>
                <a:ext cx="1705945" cy="1728849"/>
              </a:xfrm>
              <a:prstGeom prst="blockArc">
                <a:avLst>
                  <a:gd name="adj1" fmla="val 10799998"/>
                  <a:gd name="adj2" fmla="val 4"/>
                  <a:gd name="adj3" fmla="val 181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Block Arc 19">
                <a:extLst>
                  <a:ext uri="{FF2B5EF4-FFF2-40B4-BE49-F238E27FC236}">
                    <a16:creationId xmlns:a16="http://schemas.microsoft.com/office/drawing/2014/main" id="{EAB3D28D-4A3A-4CCB-8BF9-ACC6E03089B2}"/>
                  </a:ext>
                </a:extLst>
              </p:cNvPr>
              <p:cNvSpPr/>
              <p:nvPr userDrawn="1"/>
            </p:nvSpPr>
            <p:spPr>
              <a:xfrm rot="10800000">
                <a:off x="6835430" y="365958"/>
                <a:ext cx="1705945" cy="1728849"/>
              </a:xfrm>
              <a:prstGeom prst="blockArc">
                <a:avLst>
                  <a:gd name="adj1" fmla="val 10799998"/>
                  <a:gd name="adj2" fmla="val 4"/>
                  <a:gd name="adj3" fmla="val 181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Block Arc 22">
                <a:extLst>
                  <a:ext uri="{FF2B5EF4-FFF2-40B4-BE49-F238E27FC236}">
                    <a16:creationId xmlns:a16="http://schemas.microsoft.com/office/drawing/2014/main" id="{CFEC2B35-0395-48CF-A2EA-B68B9461BB0D}"/>
                  </a:ext>
                </a:extLst>
              </p:cNvPr>
              <p:cNvSpPr/>
              <p:nvPr userDrawn="1"/>
            </p:nvSpPr>
            <p:spPr>
              <a:xfrm>
                <a:off x="8227000" y="406002"/>
                <a:ext cx="1705945" cy="1728849"/>
              </a:xfrm>
              <a:prstGeom prst="blockArc">
                <a:avLst>
                  <a:gd name="adj1" fmla="val 10799998"/>
                  <a:gd name="adj2" fmla="val 4"/>
                  <a:gd name="adj3" fmla="val 181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9D97B29-BAF9-470F-9B34-BE9FB84537ED}"/>
                </a:ext>
              </a:extLst>
            </p:cNvPr>
            <p:cNvGrpSpPr/>
            <p:nvPr userDrawn="1"/>
          </p:nvGrpSpPr>
          <p:grpSpPr>
            <a:xfrm>
              <a:off x="8952984" y="618646"/>
              <a:ext cx="1835364" cy="1426934"/>
              <a:chOff x="1772934" y="2717190"/>
              <a:chExt cx="1835364" cy="14269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7D919C1-832B-4F6E-912A-7176B07B13B9}"/>
                  </a:ext>
                </a:extLst>
              </p:cNvPr>
              <p:cNvSpPr/>
              <p:nvPr/>
            </p:nvSpPr>
            <p:spPr>
              <a:xfrm>
                <a:off x="1781382" y="2718297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914DB47-6130-4B9F-8682-2B0F474147DF}"/>
                  </a:ext>
                </a:extLst>
              </p:cNvPr>
              <p:cNvSpPr/>
              <p:nvPr/>
            </p:nvSpPr>
            <p:spPr>
              <a:xfrm>
                <a:off x="1777158" y="2989317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4C04C79-D91F-4204-9B85-8827315F6B71}"/>
                  </a:ext>
                </a:extLst>
              </p:cNvPr>
              <p:cNvSpPr/>
              <p:nvPr/>
            </p:nvSpPr>
            <p:spPr>
              <a:xfrm>
                <a:off x="1777158" y="3261632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F596AAB-D727-4DF7-BA16-2201939ED09A}"/>
                  </a:ext>
                </a:extLst>
              </p:cNvPr>
              <p:cNvSpPr/>
              <p:nvPr/>
            </p:nvSpPr>
            <p:spPr>
              <a:xfrm>
                <a:off x="2148633" y="2718297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9FDC713-4952-4F40-947D-E8C63FD85EC5}"/>
                  </a:ext>
                </a:extLst>
              </p:cNvPr>
              <p:cNvSpPr/>
              <p:nvPr/>
            </p:nvSpPr>
            <p:spPr>
              <a:xfrm>
                <a:off x="2144409" y="2989317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C72847A-6A81-4168-8C73-D721ACC975D0}"/>
                  </a:ext>
                </a:extLst>
              </p:cNvPr>
              <p:cNvSpPr/>
              <p:nvPr/>
            </p:nvSpPr>
            <p:spPr>
              <a:xfrm>
                <a:off x="2144409" y="3261632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8BD68BA-3CD5-47A3-B2A8-58C79D149D48}"/>
                  </a:ext>
                </a:extLst>
              </p:cNvPr>
              <p:cNvSpPr/>
              <p:nvPr/>
            </p:nvSpPr>
            <p:spPr>
              <a:xfrm>
                <a:off x="2484884" y="2719571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562B4D5-7D00-46C7-8B18-75565637F0D6}"/>
                  </a:ext>
                </a:extLst>
              </p:cNvPr>
              <p:cNvSpPr/>
              <p:nvPr/>
            </p:nvSpPr>
            <p:spPr>
              <a:xfrm>
                <a:off x="2480660" y="2990591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F573B90-A81E-408F-8486-F3984360E6DF}"/>
                  </a:ext>
                </a:extLst>
              </p:cNvPr>
              <p:cNvSpPr/>
              <p:nvPr/>
            </p:nvSpPr>
            <p:spPr>
              <a:xfrm>
                <a:off x="2480660" y="3262906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5EA313E-63D4-4BD9-A840-D8248254B9F7}"/>
                  </a:ext>
                </a:extLst>
              </p:cNvPr>
              <p:cNvSpPr/>
              <p:nvPr/>
            </p:nvSpPr>
            <p:spPr>
              <a:xfrm>
                <a:off x="2852135" y="2719571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DF8BB38-0084-4DAD-9FED-C3C45DA06290}"/>
                  </a:ext>
                </a:extLst>
              </p:cNvPr>
              <p:cNvSpPr/>
              <p:nvPr/>
            </p:nvSpPr>
            <p:spPr>
              <a:xfrm>
                <a:off x="2847911" y="2990591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8983493-A383-4F17-8446-2A7C9FA42079}"/>
                  </a:ext>
                </a:extLst>
              </p:cNvPr>
              <p:cNvSpPr/>
              <p:nvPr/>
            </p:nvSpPr>
            <p:spPr>
              <a:xfrm>
                <a:off x="2847911" y="3262906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8703FE8-8523-41B5-83DA-CDC0C7F1158D}"/>
                  </a:ext>
                </a:extLst>
              </p:cNvPr>
              <p:cNvSpPr/>
              <p:nvPr/>
            </p:nvSpPr>
            <p:spPr>
              <a:xfrm>
                <a:off x="3195328" y="2717190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C6AA4FC-9A76-401F-BCDC-107992C31CFE}"/>
                  </a:ext>
                </a:extLst>
              </p:cNvPr>
              <p:cNvSpPr/>
              <p:nvPr/>
            </p:nvSpPr>
            <p:spPr>
              <a:xfrm>
                <a:off x="3191104" y="2988210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E876912-EF1F-4ABC-8899-CCAFE258D414}"/>
                  </a:ext>
                </a:extLst>
              </p:cNvPr>
              <p:cNvSpPr/>
              <p:nvPr/>
            </p:nvSpPr>
            <p:spPr>
              <a:xfrm>
                <a:off x="3191104" y="3260525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29EF151-3948-40CB-B411-67090B8154A5}"/>
                  </a:ext>
                </a:extLst>
              </p:cNvPr>
              <p:cNvSpPr/>
              <p:nvPr/>
            </p:nvSpPr>
            <p:spPr>
              <a:xfrm>
                <a:off x="3562579" y="2717190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37778E7-7730-47F2-B865-77B00684E7D0}"/>
                  </a:ext>
                </a:extLst>
              </p:cNvPr>
              <p:cNvSpPr/>
              <p:nvPr/>
            </p:nvSpPr>
            <p:spPr>
              <a:xfrm>
                <a:off x="3558355" y="2988210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6163B86-D297-42F4-A4DC-41A93AF646F4}"/>
                  </a:ext>
                </a:extLst>
              </p:cNvPr>
              <p:cNvSpPr/>
              <p:nvPr/>
            </p:nvSpPr>
            <p:spPr>
              <a:xfrm>
                <a:off x="3558355" y="3260525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3FDFC96-B7A9-49B8-B548-733F93B695C2}"/>
                  </a:ext>
                </a:extLst>
              </p:cNvPr>
              <p:cNvSpPr/>
              <p:nvPr/>
            </p:nvSpPr>
            <p:spPr>
              <a:xfrm>
                <a:off x="1777158" y="3553795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0BE694C-3154-4DB9-8D1D-4E96919D9940}"/>
                  </a:ext>
                </a:extLst>
              </p:cNvPr>
              <p:cNvSpPr/>
              <p:nvPr/>
            </p:nvSpPr>
            <p:spPr>
              <a:xfrm>
                <a:off x="1772934" y="3824815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028E54A-135D-47DC-82E6-2AB4370BEE01}"/>
                  </a:ext>
                </a:extLst>
              </p:cNvPr>
              <p:cNvSpPr/>
              <p:nvPr/>
            </p:nvSpPr>
            <p:spPr>
              <a:xfrm>
                <a:off x="1772934" y="4097130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FE7F558-1F13-4D9B-9BEF-A407AC62E230}"/>
                  </a:ext>
                </a:extLst>
              </p:cNvPr>
              <p:cNvSpPr/>
              <p:nvPr/>
            </p:nvSpPr>
            <p:spPr>
              <a:xfrm>
                <a:off x="2144409" y="3553795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48BD63A-CB68-418D-93D4-8FB96F98BD2F}"/>
                  </a:ext>
                </a:extLst>
              </p:cNvPr>
              <p:cNvSpPr/>
              <p:nvPr/>
            </p:nvSpPr>
            <p:spPr>
              <a:xfrm>
                <a:off x="2140185" y="3824815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E032F51-0DA7-4D12-8851-F119FA622306}"/>
                  </a:ext>
                </a:extLst>
              </p:cNvPr>
              <p:cNvSpPr/>
              <p:nvPr/>
            </p:nvSpPr>
            <p:spPr>
              <a:xfrm>
                <a:off x="2140185" y="4097130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5A3FC43-D6E4-40EE-83D7-5609A16D2037}"/>
                  </a:ext>
                </a:extLst>
              </p:cNvPr>
              <p:cNvSpPr/>
              <p:nvPr/>
            </p:nvSpPr>
            <p:spPr>
              <a:xfrm>
                <a:off x="2480660" y="3555069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1C01117-EEF8-474B-9AFF-D4C4EE88B1E0}"/>
                  </a:ext>
                </a:extLst>
              </p:cNvPr>
              <p:cNvSpPr/>
              <p:nvPr/>
            </p:nvSpPr>
            <p:spPr>
              <a:xfrm>
                <a:off x="2476436" y="3826089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1048E3A-D225-4FD6-ADF8-AEF9878B2FCF}"/>
                  </a:ext>
                </a:extLst>
              </p:cNvPr>
              <p:cNvSpPr/>
              <p:nvPr/>
            </p:nvSpPr>
            <p:spPr>
              <a:xfrm>
                <a:off x="2476436" y="4098404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4E292D9-96AD-4DC0-BAA1-6F700ABF5FF4}"/>
                  </a:ext>
                </a:extLst>
              </p:cNvPr>
              <p:cNvSpPr/>
              <p:nvPr/>
            </p:nvSpPr>
            <p:spPr>
              <a:xfrm>
                <a:off x="2847911" y="3555069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869EFD3C-6860-453E-BABA-DADC0BBFC23B}"/>
                  </a:ext>
                </a:extLst>
              </p:cNvPr>
              <p:cNvSpPr/>
              <p:nvPr/>
            </p:nvSpPr>
            <p:spPr>
              <a:xfrm>
                <a:off x="2843687" y="3826089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22795E5D-D8A0-410E-B787-523C8F23B3B5}"/>
                  </a:ext>
                </a:extLst>
              </p:cNvPr>
              <p:cNvSpPr/>
              <p:nvPr/>
            </p:nvSpPr>
            <p:spPr>
              <a:xfrm>
                <a:off x="2843687" y="4098404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15BC818-CF3A-451B-9F5A-4BF3C5BDB00E}"/>
                  </a:ext>
                </a:extLst>
              </p:cNvPr>
              <p:cNvSpPr/>
              <p:nvPr/>
            </p:nvSpPr>
            <p:spPr>
              <a:xfrm>
                <a:off x="3191104" y="3552688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AD8EF30-565B-42D4-AA0E-E95250C80C6C}"/>
                  </a:ext>
                </a:extLst>
              </p:cNvPr>
              <p:cNvSpPr/>
              <p:nvPr/>
            </p:nvSpPr>
            <p:spPr>
              <a:xfrm>
                <a:off x="3186880" y="3823708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C1783E6-A031-4B7C-88FE-84F7796D42DE}"/>
                  </a:ext>
                </a:extLst>
              </p:cNvPr>
              <p:cNvSpPr/>
              <p:nvPr/>
            </p:nvSpPr>
            <p:spPr>
              <a:xfrm>
                <a:off x="3186880" y="4096023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B9BDAEE-A598-4801-A526-E3D87CC93D96}"/>
                  </a:ext>
                </a:extLst>
              </p:cNvPr>
              <p:cNvSpPr/>
              <p:nvPr/>
            </p:nvSpPr>
            <p:spPr>
              <a:xfrm>
                <a:off x="3558355" y="3552688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539E829B-2043-47AB-A5A7-8F6656FA9D26}"/>
                  </a:ext>
                </a:extLst>
              </p:cNvPr>
              <p:cNvSpPr/>
              <p:nvPr/>
            </p:nvSpPr>
            <p:spPr>
              <a:xfrm>
                <a:off x="3554131" y="3823708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5514FFA-EADF-482B-AD65-98E7C9252683}"/>
                  </a:ext>
                </a:extLst>
              </p:cNvPr>
              <p:cNvSpPr/>
              <p:nvPr/>
            </p:nvSpPr>
            <p:spPr>
              <a:xfrm>
                <a:off x="3554131" y="4096023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8485957-57C9-4937-A96E-65D08BBCEA5C}"/>
                </a:ext>
              </a:extLst>
            </p:cNvPr>
            <p:cNvGrpSpPr/>
            <p:nvPr userDrawn="1"/>
          </p:nvGrpSpPr>
          <p:grpSpPr>
            <a:xfrm>
              <a:off x="8943937" y="2265268"/>
              <a:ext cx="1835364" cy="1426934"/>
              <a:chOff x="1772934" y="2717190"/>
              <a:chExt cx="1835364" cy="1426934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6F2C09E-C1DB-42A7-B246-ED919E27DBDA}"/>
                  </a:ext>
                </a:extLst>
              </p:cNvPr>
              <p:cNvSpPr/>
              <p:nvPr/>
            </p:nvSpPr>
            <p:spPr>
              <a:xfrm>
                <a:off x="1781382" y="2718297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A522698E-CADF-4CAB-BCCD-861A42EEB5CF}"/>
                  </a:ext>
                </a:extLst>
              </p:cNvPr>
              <p:cNvSpPr/>
              <p:nvPr/>
            </p:nvSpPr>
            <p:spPr>
              <a:xfrm>
                <a:off x="1777158" y="2989317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D4E473E-5451-4A58-BB74-A130970514B3}"/>
                  </a:ext>
                </a:extLst>
              </p:cNvPr>
              <p:cNvSpPr/>
              <p:nvPr/>
            </p:nvSpPr>
            <p:spPr>
              <a:xfrm>
                <a:off x="1777158" y="3261632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383CC56-D11D-4241-8607-CA66D1272214}"/>
                  </a:ext>
                </a:extLst>
              </p:cNvPr>
              <p:cNvSpPr/>
              <p:nvPr/>
            </p:nvSpPr>
            <p:spPr>
              <a:xfrm>
                <a:off x="2148633" y="2718297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C1EEAAC-4083-4665-8B09-F405D3EBFE10}"/>
                  </a:ext>
                </a:extLst>
              </p:cNvPr>
              <p:cNvSpPr/>
              <p:nvPr/>
            </p:nvSpPr>
            <p:spPr>
              <a:xfrm>
                <a:off x="2144409" y="2989317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D0AEB59-86BB-4221-976D-AF283A81DCB3}"/>
                  </a:ext>
                </a:extLst>
              </p:cNvPr>
              <p:cNvSpPr/>
              <p:nvPr/>
            </p:nvSpPr>
            <p:spPr>
              <a:xfrm>
                <a:off x="2144409" y="3261632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CD6A5C-2503-49D7-B1A9-F3E3335331D2}"/>
                  </a:ext>
                </a:extLst>
              </p:cNvPr>
              <p:cNvSpPr/>
              <p:nvPr/>
            </p:nvSpPr>
            <p:spPr>
              <a:xfrm>
                <a:off x="2484884" y="2719571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D1517EB-9228-488F-87F5-05048F475C25}"/>
                  </a:ext>
                </a:extLst>
              </p:cNvPr>
              <p:cNvSpPr/>
              <p:nvPr/>
            </p:nvSpPr>
            <p:spPr>
              <a:xfrm>
                <a:off x="2480660" y="2990591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87BB9FD4-C08F-4395-8828-6A06055CB113}"/>
                  </a:ext>
                </a:extLst>
              </p:cNvPr>
              <p:cNvSpPr/>
              <p:nvPr/>
            </p:nvSpPr>
            <p:spPr>
              <a:xfrm>
                <a:off x="2480660" y="3262906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4BDA0EDD-071A-4FFA-90CB-279FE5550A54}"/>
                  </a:ext>
                </a:extLst>
              </p:cNvPr>
              <p:cNvSpPr/>
              <p:nvPr/>
            </p:nvSpPr>
            <p:spPr>
              <a:xfrm>
                <a:off x="2852135" y="2719571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981A8A1-FD2C-4A25-B892-8C12F4F8CD60}"/>
                  </a:ext>
                </a:extLst>
              </p:cNvPr>
              <p:cNvSpPr/>
              <p:nvPr/>
            </p:nvSpPr>
            <p:spPr>
              <a:xfrm>
                <a:off x="2847911" y="2990591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C87F157F-121E-4EC1-A5EB-4AA09E5BACDB}"/>
                  </a:ext>
                </a:extLst>
              </p:cNvPr>
              <p:cNvSpPr/>
              <p:nvPr/>
            </p:nvSpPr>
            <p:spPr>
              <a:xfrm>
                <a:off x="2847911" y="3262906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DA200A7D-42F2-4768-AB11-3B2DD97C6D82}"/>
                  </a:ext>
                </a:extLst>
              </p:cNvPr>
              <p:cNvSpPr/>
              <p:nvPr/>
            </p:nvSpPr>
            <p:spPr>
              <a:xfrm>
                <a:off x="3195328" y="2717190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3748466-E54D-4273-9448-786CF5AA109A}"/>
                  </a:ext>
                </a:extLst>
              </p:cNvPr>
              <p:cNvSpPr/>
              <p:nvPr/>
            </p:nvSpPr>
            <p:spPr>
              <a:xfrm>
                <a:off x="3191104" y="2988210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3880913C-30F2-4CD4-BEF4-D9AD69A97AB2}"/>
                  </a:ext>
                </a:extLst>
              </p:cNvPr>
              <p:cNvSpPr/>
              <p:nvPr/>
            </p:nvSpPr>
            <p:spPr>
              <a:xfrm>
                <a:off x="3191104" y="3260525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F59D11F-8C20-43E0-99FF-F3330B96FDE4}"/>
                  </a:ext>
                </a:extLst>
              </p:cNvPr>
              <p:cNvSpPr/>
              <p:nvPr/>
            </p:nvSpPr>
            <p:spPr>
              <a:xfrm>
                <a:off x="3562579" y="2717190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A62232C-3667-494F-82B4-1A94EAC9A3F7}"/>
                  </a:ext>
                </a:extLst>
              </p:cNvPr>
              <p:cNvSpPr/>
              <p:nvPr/>
            </p:nvSpPr>
            <p:spPr>
              <a:xfrm>
                <a:off x="3558355" y="2988210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C6B85FE-DF98-44E8-AAFA-3EEA544450B0}"/>
                  </a:ext>
                </a:extLst>
              </p:cNvPr>
              <p:cNvSpPr/>
              <p:nvPr/>
            </p:nvSpPr>
            <p:spPr>
              <a:xfrm>
                <a:off x="3558355" y="3260525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E1F3E7B6-1ADF-472D-8CA0-0BCC1BC4AAF2}"/>
                  </a:ext>
                </a:extLst>
              </p:cNvPr>
              <p:cNvSpPr/>
              <p:nvPr/>
            </p:nvSpPr>
            <p:spPr>
              <a:xfrm>
                <a:off x="1777158" y="3553795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BD2AF21A-F963-4C16-A113-AE689E68B927}"/>
                  </a:ext>
                </a:extLst>
              </p:cNvPr>
              <p:cNvSpPr/>
              <p:nvPr/>
            </p:nvSpPr>
            <p:spPr>
              <a:xfrm>
                <a:off x="1772934" y="3824815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F01A6FF-7BA0-47A0-9012-32A0067670FE}"/>
                  </a:ext>
                </a:extLst>
              </p:cNvPr>
              <p:cNvSpPr/>
              <p:nvPr/>
            </p:nvSpPr>
            <p:spPr>
              <a:xfrm>
                <a:off x="1772934" y="4097130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969BA1C-9F4E-46C9-901F-6D83EAE1EEA0}"/>
                  </a:ext>
                </a:extLst>
              </p:cNvPr>
              <p:cNvSpPr/>
              <p:nvPr/>
            </p:nvSpPr>
            <p:spPr>
              <a:xfrm>
                <a:off x="2144409" y="3553795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7025C35-DF8C-45EB-AAAF-C82D56748B70}"/>
                  </a:ext>
                </a:extLst>
              </p:cNvPr>
              <p:cNvSpPr/>
              <p:nvPr/>
            </p:nvSpPr>
            <p:spPr>
              <a:xfrm>
                <a:off x="2140185" y="3824815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CDD55C4-B7F8-41B0-AEAA-95E4EEC041A2}"/>
                  </a:ext>
                </a:extLst>
              </p:cNvPr>
              <p:cNvSpPr/>
              <p:nvPr/>
            </p:nvSpPr>
            <p:spPr>
              <a:xfrm>
                <a:off x="2140185" y="4097130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DC9DBAA3-0919-45D5-BE62-D6069E24CA2C}"/>
                  </a:ext>
                </a:extLst>
              </p:cNvPr>
              <p:cNvSpPr/>
              <p:nvPr/>
            </p:nvSpPr>
            <p:spPr>
              <a:xfrm>
                <a:off x="2480660" y="3555069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ED21A65A-5382-4A08-AA53-B4C6BC6A28FE}"/>
                  </a:ext>
                </a:extLst>
              </p:cNvPr>
              <p:cNvSpPr/>
              <p:nvPr/>
            </p:nvSpPr>
            <p:spPr>
              <a:xfrm>
                <a:off x="2476436" y="3826089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44609A68-09C2-4FAE-9309-31FBB07EF2E5}"/>
                  </a:ext>
                </a:extLst>
              </p:cNvPr>
              <p:cNvSpPr/>
              <p:nvPr/>
            </p:nvSpPr>
            <p:spPr>
              <a:xfrm>
                <a:off x="2476436" y="4098404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5B6EC91-BDC1-4146-A4AD-02E9250DED31}"/>
                  </a:ext>
                </a:extLst>
              </p:cNvPr>
              <p:cNvSpPr/>
              <p:nvPr/>
            </p:nvSpPr>
            <p:spPr>
              <a:xfrm>
                <a:off x="2847911" y="3555069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0ADB9D73-2B7A-42AB-9818-0AD543035BAC}"/>
                  </a:ext>
                </a:extLst>
              </p:cNvPr>
              <p:cNvSpPr/>
              <p:nvPr/>
            </p:nvSpPr>
            <p:spPr>
              <a:xfrm>
                <a:off x="2843687" y="3826089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A350A49-4113-4AF6-99D5-A6C627A434A3}"/>
                  </a:ext>
                </a:extLst>
              </p:cNvPr>
              <p:cNvSpPr/>
              <p:nvPr/>
            </p:nvSpPr>
            <p:spPr>
              <a:xfrm>
                <a:off x="2843687" y="4098404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944BD322-023B-4CAE-BC5E-EF6F976FFF8E}"/>
                  </a:ext>
                </a:extLst>
              </p:cNvPr>
              <p:cNvSpPr/>
              <p:nvPr/>
            </p:nvSpPr>
            <p:spPr>
              <a:xfrm>
                <a:off x="3191104" y="3552688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F1E59632-3569-45E1-A58C-BE0B13B598D4}"/>
                  </a:ext>
                </a:extLst>
              </p:cNvPr>
              <p:cNvSpPr/>
              <p:nvPr/>
            </p:nvSpPr>
            <p:spPr>
              <a:xfrm>
                <a:off x="3186880" y="3823708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18F45A0-8116-4AD2-AE5D-069F4BA8298E}"/>
                  </a:ext>
                </a:extLst>
              </p:cNvPr>
              <p:cNvSpPr/>
              <p:nvPr/>
            </p:nvSpPr>
            <p:spPr>
              <a:xfrm>
                <a:off x="3186880" y="4096023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87D8CD82-5F4E-4475-9D95-DCCE7352EBBE}"/>
                  </a:ext>
                </a:extLst>
              </p:cNvPr>
              <p:cNvSpPr/>
              <p:nvPr/>
            </p:nvSpPr>
            <p:spPr>
              <a:xfrm>
                <a:off x="3558355" y="3552688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E389D7F-F91E-4C98-8B7F-2B177DB4FC05}"/>
                  </a:ext>
                </a:extLst>
              </p:cNvPr>
              <p:cNvSpPr/>
              <p:nvPr/>
            </p:nvSpPr>
            <p:spPr>
              <a:xfrm>
                <a:off x="3554131" y="3823708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FF32A4B-2632-4B2F-ABA0-25397BB279C1}"/>
                  </a:ext>
                </a:extLst>
              </p:cNvPr>
              <p:cNvSpPr/>
              <p:nvPr/>
            </p:nvSpPr>
            <p:spPr>
              <a:xfrm>
                <a:off x="3554131" y="4096023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2B271B-2FE1-462E-9F51-A1C185F074D3}"/>
                </a:ext>
              </a:extLst>
            </p:cNvPr>
            <p:cNvSpPr/>
            <p:nvPr userDrawn="1"/>
          </p:nvSpPr>
          <p:spPr>
            <a:xfrm>
              <a:off x="10603218" y="4516035"/>
              <a:ext cx="1266570" cy="1318949"/>
            </a:xfrm>
            <a:custGeom>
              <a:avLst/>
              <a:gdLst>
                <a:gd name="connsiteX0" fmla="*/ 4164910 w 4210629"/>
                <a:gd name="connsiteY0" fmla="*/ 1522913 h 4384758"/>
                <a:gd name="connsiteX1" fmla="*/ 4171085 w 4210629"/>
                <a:gd name="connsiteY1" fmla="*/ 1539784 h 4384758"/>
                <a:gd name="connsiteX2" fmla="*/ 4210629 w 4210629"/>
                <a:gd name="connsiteY2" fmla="*/ 1693576 h 4384758"/>
                <a:gd name="connsiteX3" fmla="*/ 4210629 w 4210629"/>
                <a:gd name="connsiteY3" fmla="*/ 2691182 h 4384758"/>
                <a:gd name="connsiteX4" fmla="*/ 4171085 w 4210629"/>
                <a:gd name="connsiteY4" fmla="*/ 2844974 h 4384758"/>
                <a:gd name="connsiteX5" fmla="*/ 4164910 w 4210629"/>
                <a:gd name="connsiteY5" fmla="*/ 2861845 h 4384758"/>
                <a:gd name="connsiteX6" fmla="*/ 45719 w 4210629"/>
                <a:gd name="connsiteY6" fmla="*/ 1358290 h 4384758"/>
                <a:gd name="connsiteX7" fmla="*/ 45719 w 4210629"/>
                <a:gd name="connsiteY7" fmla="*/ 3026469 h 4384758"/>
                <a:gd name="connsiteX8" fmla="*/ 0 w 4210629"/>
                <a:gd name="connsiteY8" fmla="*/ 2901555 h 4384758"/>
                <a:gd name="connsiteX9" fmla="*/ 0 w 4210629"/>
                <a:gd name="connsiteY9" fmla="*/ 1483203 h 4384758"/>
                <a:gd name="connsiteX10" fmla="*/ 3984339 w 4210629"/>
                <a:gd name="connsiteY10" fmla="*/ 1112516 h 4384758"/>
                <a:gd name="connsiteX11" fmla="*/ 4004877 w 4210629"/>
                <a:gd name="connsiteY11" fmla="*/ 1146322 h 4384758"/>
                <a:gd name="connsiteX12" fmla="*/ 4030058 w 4210629"/>
                <a:gd name="connsiteY12" fmla="*/ 1198595 h 4384758"/>
                <a:gd name="connsiteX13" fmla="*/ 4030058 w 4210629"/>
                <a:gd name="connsiteY13" fmla="*/ 3186163 h 4384758"/>
                <a:gd name="connsiteX14" fmla="*/ 4004877 w 4210629"/>
                <a:gd name="connsiteY14" fmla="*/ 3238437 h 4384758"/>
                <a:gd name="connsiteX15" fmla="*/ 3984339 w 4210629"/>
                <a:gd name="connsiteY15" fmla="*/ 3272242 h 4384758"/>
                <a:gd name="connsiteX16" fmla="*/ 226290 w 4210629"/>
                <a:gd name="connsiteY16" fmla="*/ 1013337 h 4384758"/>
                <a:gd name="connsiteX17" fmla="*/ 226290 w 4210629"/>
                <a:gd name="connsiteY17" fmla="*/ 3371422 h 4384758"/>
                <a:gd name="connsiteX18" fmla="*/ 180572 w 4210629"/>
                <a:gd name="connsiteY18" fmla="*/ 3296168 h 4384758"/>
                <a:gd name="connsiteX19" fmla="*/ 180572 w 4210629"/>
                <a:gd name="connsiteY19" fmla="*/ 1088591 h 4384758"/>
                <a:gd name="connsiteX20" fmla="*/ 3803768 w 4210629"/>
                <a:gd name="connsiteY20" fmla="*/ 843442 h 4384758"/>
                <a:gd name="connsiteX21" fmla="*/ 3849487 w 4210629"/>
                <a:gd name="connsiteY21" fmla="*/ 904581 h 4384758"/>
                <a:gd name="connsiteX22" fmla="*/ 3849487 w 4210629"/>
                <a:gd name="connsiteY22" fmla="*/ 3480177 h 4384758"/>
                <a:gd name="connsiteX23" fmla="*/ 3803768 w 4210629"/>
                <a:gd name="connsiteY23" fmla="*/ 3541317 h 4384758"/>
                <a:gd name="connsiteX24" fmla="*/ 406861 w 4210629"/>
                <a:gd name="connsiteY24" fmla="*/ 768816 h 4384758"/>
                <a:gd name="connsiteX25" fmla="*/ 406861 w 4210629"/>
                <a:gd name="connsiteY25" fmla="*/ 3615943 h 4384758"/>
                <a:gd name="connsiteX26" fmla="*/ 381759 w 4210629"/>
                <a:gd name="connsiteY26" fmla="*/ 3588323 h 4384758"/>
                <a:gd name="connsiteX27" fmla="*/ 361143 w 4210629"/>
                <a:gd name="connsiteY27" fmla="*/ 3560754 h 4384758"/>
                <a:gd name="connsiteX28" fmla="*/ 361143 w 4210629"/>
                <a:gd name="connsiteY28" fmla="*/ 824004 h 4384758"/>
                <a:gd name="connsiteX29" fmla="*/ 381759 w 4210629"/>
                <a:gd name="connsiteY29" fmla="*/ 796435 h 4384758"/>
                <a:gd name="connsiteX30" fmla="*/ 3623197 w 4210629"/>
                <a:gd name="connsiteY30" fmla="*/ 637156 h 4384758"/>
                <a:gd name="connsiteX31" fmla="*/ 3626977 w 4210629"/>
                <a:gd name="connsiteY31" fmla="*/ 640591 h 4384758"/>
                <a:gd name="connsiteX32" fmla="*/ 3668916 w 4210629"/>
                <a:gd name="connsiteY32" fmla="*/ 686736 h 4384758"/>
                <a:gd name="connsiteX33" fmla="*/ 3668916 w 4210629"/>
                <a:gd name="connsiteY33" fmla="*/ 3698022 h 4384758"/>
                <a:gd name="connsiteX34" fmla="*/ 3626977 w 4210629"/>
                <a:gd name="connsiteY34" fmla="*/ 3744167 h 4384758"/>
                <a:gd name="connsiteX35" fmla="*/ 3623197 w 4210629"/>
                <a:gd name="connsiteY35" fmla="*/ 3747602 h 4384758"/>
                <a:gd name="connsiteX36" fmla="*/ 587433 w 4210629"/>
                <a:gd name="connsiteY36" fmla="*/ 582393 h 4384758"/>
                <a:gd name="connsiteX37" fmla="*/ 587433 w 4210629"/>
                <a:gd name="connsiteY37" fmla="*/ 3802365 h 4384758"/>
                <a:gd name="connsiteX38" fmla="*/ 541713 w 4210629"/>
                <a:gd name="connsiteY38" fmla="*/ 3760812 h 4384758"/>
                <a:gd name="connsiteX39" fmla="*/ 541713 w 4210629"/>
                <a:gd name="connsiteY39" fmla="*/ 623947 h 4384758"/>
                <a:gd name="connsiteX40" fmla="*/ 3442626 w 4210629"/>
                <a:gd name="connsiteY40" fmla="*/ 477634 h 4384758"/>
                <a:gd name="connsiteX41" fmla="*/ 3471132 w 4210629"/>
                <a:gd name="connsiteY41" fmla="*/ 498950 h 4384758"/>
                <a:gd name="connsiteX42" fmla="*/ 3488345 w 4210629"/>
                <a:gd name="connsiteY42" fmla="*/ 514594 h 4384758"/>
                <a:gd name="connsiteX43" fmla="*/ 3488345 w 4210629"/>
                <a:gd name="connsiteY43" fmla="*/ 3870164 h 4384758"/>
                <a:gd name="connsiteX44" fmla="*/ 3471132 w 4210629"/>
                <a:gd name="connsiteY44" fmla="*/ 3885808 h 4384758"/>
                <a:gd name="connsiteX45" fmla="*/ 3442626 w 4210629"/>
                <a:gd name="connsiteY45" fmla="*/ 3907125 h 4384758"/>
                <a:gd name="connsiteX46" fmla="*/ 768003 w 4210629"/>
                <a:gd name="connsiteY46" fmla="*/ 432577 h 4384758"/>
                <a:gd name="connsiteX47" fmla="*/ 768003 w 4210629"/>
                <a:gd name="connsiteY47" fmla="*/ 3952181 h 4384758"/>
                <a:gd name="connsiteX48" fmla="*/ 722284 w 4210629"/>
                <a:gd name="connsiteY48" fmla="*/ 3917993 h 4384758"/>
                <a:gd name="connsiteX49" fmla="*/ 722284 w 4210629"/>
                <a:gd name="connsiteY49" fmla="*/ 466765 h 4384758"/>
                <a:gd name="connsiteX50" fmla="*/ 3262055 w 4210629"/>
                <a:gd name="connsiteY50" fmla="*/ 348234 h 4384758"/>
                <a:gd name="connsiteX51" fmla="*/ 3302188 w 4210629"/>
                <a:gd name="connsiteY51" fmla="*/ 372616 h 4384758"/>
                <a:gd name="connsiteX52" fmla="*/ 3307774 w 4210629"/>
                <a:gd name="connsiteY52" fmla="*/ 376793 h 4384758"/>
                <a:gd name="connsiteX53" fmla="*/ 3307774 w 4210629"/>
                <a:gd name="connsiteY53" fmla="*/ 4007965 h 4384758"/>
                <a:gd name="connsiteX54" fmla="*/ 3302188 w 4210629"/>
                <a:gd name="connsiteY54" fmla="*/ 4012143 h 4384758"/>
                <a:gd name="connsiteX55" fmla="*/ 3262055 w 4210629"/>
                <a:gd name="connsiteY55" fmla="*/ 4036524 h 4384758"/>
                <a:gd name="connsiteX56" fmla="*/ 948574 w 4210629"/>
                <a:gd name="connsiteY56" fmla="*/ 311630 h 4384758"/>
                <a:gd name="connsiteX57" fmla="*/ 948574 w 4210629"/>
                <a:gd name="connsiteY57" fmla="*/ 4073128 h 4384758"/>
                <a:gd name="connsiteX58" fmla="*/ 902855 w 4210629"/>
                <a:gd name="connsiteY58" fmla="*/ 4045353 h 4384758"/>
                <a:gd name="connsiteX59" fmla="*/ 902855 w 4210629"/>
                <a:gd name="connsiteY59" fmla="*/ 339405 h 4384758"/>
                <a:gd name="connsiteX60" fmla="*/ 3081484 w 4210629"/>
                <a:gd name="connsiteY60" fmla="*/ 243537 h 4384758"/>
                <a:gd name="connsiteX61" fmla="*/ 3121246 w 4210629"/>
                <a:gd name="connsiteY61" fmla="*/ 262691 h 4384758"/>
                <a:gd name="connsiteX62" fmla="*/ 3127203 w 4210629"/>
                <a:gd name="connsiteY62" fmla="*/ 266310 h 4384758"/>
                <a:gd name="connsiteX63" fmla="*/ 3127203 w 4210629"/>
                <a:gd name="connsiteY63" fmla="*/ 4118448 h 4384758"/>
                <a:gd name="connsiteX64" fmla="*/ 3121246 w 4210629"/>
                <a:gd name="connsiteY64" fmla="*/ 4122068 h 4384758"/>
                <a:gd name="connsiteX65" fmla="*/ 3081484 w 4210629"/>
                <a:gd name="connsiteY65" fmla="*/ 4141222 h 4384758"/>
                <a:gd name="connsiteX66" fmla="*/ 1129145 w 4210629"/>
                <a:gd name="connsiteY66" fmla="*/ 214511 h 4384758"/>
                <a:gd name="connsiteX67" fmla="*/ 1129145 w 4210629"/>
                <a:gd name="connsiteY67" fmla="*/ 4170247 h 4384758"/>
                <a:gd name="connsiteX68" fmla="*/ 1083426 w 4210629"/>
                <a:gd name="connsiteY68" fmla="*/ 4148223 h 4384758"/>
                <a:gd name="connsiteX69" fmla="*/ 1083426 w 4210629"/>
                <a:gd name="connsiteY69" fmla="*/ 236535 h 4384758"/>
                <a:gd name="connsiteX70" fmla="*/ 2900913 w 4210629"/>
                <a:gd name="connsiteY70" fmla="*/ 159849 h 4384758"/>
                <a:gd name="connsiteX71" fmla="*/ 2929410 w 4210629"/>
                <a:gd name="connsiteY71" fmla="*/ 170279 h 4384758"/>
                <a:gd name="connsiteX72" fmla="*/ 2946632 w 4210629"/>
                <a:gd name="connsiteY72" fmla="*/ 178575 h 4384758"/>
                <a:gd name="connsiteX73" fmla="*/ 2946632 w 4210629"/>
                <a:gd name="connsiteY73" fmla="*/ 4206183 h 4384758"/>
                <a:gd name="connsiteX74" fmla="*/ 2929410 w 4210629"/>
                <a:gd name="connsiteY74" fmla="*/ 4214480 h 4384758"/>
                <a:gd name="connsiteX75" fmla="*/ 2900913 w 4210629"/>
                <a:gd name="connsiteY75" fmla="*/ 4224910 h 4384758"/>
                <a:gd name="connsiteX76" fmla="*/ 1309716 w 4210629"/>
                <a:gd name="connsiteY76" fmla="*/ 137796 h 4384758"/>
                <a:gd name="connsiteX77" fmla="*/ 1309716 w 4210629"/>
                <a:gd name="connsiteY77" fmla="*/ 4246963 h 4384758"/>
                <a:gd name="connsiteX78" fmla="*/ 1263997 w 4210629"/>
                <a:gd name="connsiteY78" fmla="*/ 4230229 h 4384758"/>
                <a:gd name="connsiteX79" fmla="*/ 1263997 w 4210629"/>
                <a:gd name="connsiteY79" fmla="*/ 154529 h 4384758"/>
                <a:gd name="connsiteX80" fmla="*/ 2720342 w 4210629"/>
                <a:gd name="connsiteY80" fmla="*/ 94569 h 4384758"/>
                <a:gd name="connsiteX81" fmla="*/ 2727783 w 4210629"/>
                <a:gd name="connsiteY81" fmla="*/ 96482 h 4384758"/>
                <a:gd name="connsiteX82" fmla="*/ 2766061 w 4210629"/>
                <a:gd name="connsiteY82" fmla="*/ 110492 h 4384758"/>
                <a:gd name="connsiteX83" fmla="*/ 2766061 w 4210629"/>
                <a:gd name="connsiteY83" fmla="*/ 4274266 h 4384758"/>
                <a:gd name="connsiteX84" fmla="*/ 2727783 w 4210629"/>
                <a:gd name="connsiteY84" fmla="*/ 4288276 h 4384758"/>
                <a:gd name="connsiteX85" fmla="*/ 2720342 w 4210629"/>
                <a:gd name="connsiteY85" fmla="*/ 4290189 h 4384758"/>
                <a:gd name="connsiteX86" fmla="*/ 1490287 w 4210629"/>
                <a:gd name="connsiteY86" fmla="*/ 79076 h 4384758"/>
                <a:gd name="connsiteX87" fmla="*/ 1490287 w 4210629"/>
                <a:gd name="connsiteY87" fmla="*/ 4305682 h 4384758"/>
                <a:gd name="connsiteX88" fmla="*/ 1444568 w 4210629"/>
                <a:gd name="connsiteY88" fmla="*/ 4293927 h 4384758"/>
                <a:gd name="connsiteX89" fmla="*/ 1444568 w 4210629"/>
                <a:gd name="connsiteY89" fmla="*/ 90832 h 4384758"/>
                <a:gd name="connsiteX90" fmla="*/ 2546145 w 4210629"/>
                <a:gd name="connsiteY90" fmla="*/ 49778 h 4384758"/>
                <a:gd name="connsiteX91" fmla="*/ 2591864 w 4210629"/>
                <a:gd name="connsiteY91" fmla="*/ 61534 h 4384758"/>
                <a:gd name="connsiteX92" fmla="*/ 2591864 w 4210629"/>
                <a:gd name="connsiteY92" fmla="*/ 4323225 h 4384758"/>
                <a:gd name="connsiteX93" fmla="*/ 2546145 w 4210629"/>
                <a:gd name="connsiteY93" fmla="*/ 4334980 h 4384758"/>
                <a:gd name="connsiteX94" fmla="*/ 1670858 w 4210629"/>
                <a:gd name="connsiteY94" fmla="*/ 36613 h 4384758"/>
                <a:gd name="connsiteX95" fmla="*/ 1670858 w 4210629"/>
                <a:gd name="connsiteY95" fmla="*/ 4348145 h 4384758"/>
                <a:gd name="connsiteX96" fmla="*/ 1632908 w 4210629"/>
                <a:gd name="connsiteY96" fmla="*/ 4342354 h 4384758"/>
                <a:gd name="connsiteX97" fmla="*/ 1625139 w 4210629"/>
                <a:gd name="connsiteY97" fmla="*/ 4340356 h 4384758"/>
                <a:gd name="connsiteX98" fmla="*/ 1625139 w 4210629"/>
                <a:gd name="connsiteY98" fmla="*/ 44402 h 4384758"/>
                <a:gd name="connsiteX99" fmla="*/ 1632908 w 4210629"/>
                <a:gd name="connsiteY99" fmla="*/ 42405 h 4384758"/>
                <a:gd name="connsiteX100" fmla="*/ 2359200 w 4210629"/>
                <a:gd name="connsiteY100" fmla="*/ 18250 h 4384758"/>
                <a:gd name="connsiteX101" fmla="*/ 2404919 w 4210629"/>
                <a:gd name="connsiteY101" fmla="*/ 25228 h 4384758"/>
                <a:gd name="connsiteX102" fmla="*/ 2404919 w 4210629"/>
                <a:gd name="connsiteY102" fmla="*/ 4359531 h 4384758"/>
                <a:gd name="connsiteX103" fmla="*/ 2359200 w 4210629"/>
                <a:gd name="connsiteY103" fmla="*/ 4366508 h 4384758"/>
                <a:gd name="connsiteX104" fmla="*/ 1851429 w 4210629"/>
                <a:gd name="connsiteY104" fmla="*/ 9118 h 4384758"/>
                <a:gd name="connsiteX105" fmla="*/ 1851429 w 4210629"/>
                <a:gd name="connsiteY105" fmla="*/ 4375640 h 4384758"/>
                <a:gd name="connsiteX106" fmla="*/ 1850807 w 4210629"/>
                <a:gd name="connsiteY106" fmla="*/ 4375609 h 4384758"/>
                <a:gd name="connsiteX107" fmla="*/ 1805710 w 4210629"/>
                <a:gd name="connsiteY107" fmla="*/ 4368726 h 4384758"/>
                <a:gd name="connsiteX108" fmla="*/ 1805710 w 4210629"/>
                <a:gd name="connsiteY108" fmla="*/ 16032 h 4384758"/>
                <a:gd name="connsiteX109" fmla="*/ 1850807 w 4210629"/>
                <a:gd name="connsiteY109" fmla="*/ 9149 h 4384758"/>
                <a:gd name="connsiteX110" fmla="*/ 2178629 w 4210629"/>
                <a:gd name="connsiteY110" fmla="*/ 3043 h 4384758"/>
                <a:gd name="connsiteX111" fmla="*/ 2224348 w 4210629"/>
                <a:gd name="connsiteY111" fmla="*/ 5351 h 4384758"/>
                <a:gd name="connsiteX112" fmla="*/ 2224348 w 4210629"/>
                <a:gd name="connsiteY112" fmla="*/ 4379407 h 4384758"/>
                <a:gd name="connsiteX113" fmla="*/ 2178629 w 4210629"/>
                <a:gd name="connsiteY113" fmla="*/ 4381716 h 4384758"/>
                <a:gd name="connsiteX114" fmla="*/ 2031999 w 4210629"/>
                <a:gd name="connsiteY114" fmla="*/ 0 h 4384758"/>
                <a:gd name="connsiteX115" fmla="*/ 2031999 w 4210629"/>
                <a:gd name="connsiteY115" fmla="*/ 4384758 h 4384758"/>
                <a:gd name="connsiteX116" fmla="*/ 1986280 w 4210629"/>
                <a:gd name="connsiteY116" fmla="*/ 4382450 h 4384758"/>
                <a:gd name="connsiteX117" fmla="*/ 1986280 w 4210629"/>
                <a:gd name="connsiteY117" fmla="*/ 2309 h 438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4210629" h="4384758">
                  <a:moveTo>
                    <a:pt x="4164910" y="1522913"/>
                  </a:moveTo>
                  <a:lnTo>
                    <a:pt x="4171085" y="1539784"/>
                  </a:lnTo>
                  <a:lnTo>
                    <a:pt x="4210629" y="1693576"/>
                  </a:lnTo>
                  <a:lnTo>
                    <a:pt x="4210629" y="2691182"/>
                  </a:lnTo>
                  <a:lnTo>
                    <a:pt x="4171085" y="2844974"/>
                  </a:lnTo>
                  <a:lnTo>
                    <a:pt x="4164910" y="2861845"/>
                  </a:lnTo>
                  <a:close/>
                  <a:moveTo>
                    <a:pt x="45719" y="1358290"/>
                  </a:moveTo>
                  <a:lnTo>
                    <a:pt x="45719" y="3026469"/>
                  </a:lnTo>
                  <a:lnTo>
                    <a:pt x="0" y="2901555"/>
                  </a:lnTo>
                  <a:lnTo>
                    <a:pt x="0" y="1483203"/>
                  </a:lnTo>
                  <a:close/>
                  <a:moveTo>
                    <a:pt x="3984339" y="1112516"/>
                  </a:moveTo>
                  <a:lnTo>
                    <a:pt x="4004877" y="1146322"/>
                  </a:lnTo>
                  <a:lnTo>
                    <a:pt x="4030058" y="1198595"/>
                  </a:lnTo>
                  <a:lnTo>
                    <a:pt x="4030058" y="3186163"/>
                  </a:lnTo>
                  <a:lnTo>
                    <a:pt x="4004877" y="3238437"/>
                  </a:lnTo>
                  <a:lnTo>
                    <a:pt x="3984339" y="3272242"/>
                  </a:lnTo>
                  <a:close/>
                  <a:moveTo>
                    <a:pt x="226290" y="1013337"/>
                  </a:moveTo>
                  <a:lnTo>
                    <a:pt x="226290" y="3371422"/>
                  </a:lnTo>
                  <a:lnTo>
                    <a:pt x="180572" y="3296168"/>
                  </a:lnTo>
                  <a:lnTo>
                    <a:pt x="180572" y="1088591"/>
                  </a:lnTo>
                  <a:close/>
                  <a:moveTo>
                    <a:pt x="3803768" y="843442"/>
                  </a:moveTo>
                  <a:lnTo>
                    <a:pt x="3849487" y="904581"/>
                  </a:lnTo>
                  <a:lnTo>
                    <a:pt x="3849487" y="3480177"/>
                  </a:lnTo>
                  <a:lnTo>
                    <a:pt x="3803768" y="3541317"/>
                  </a:lnTo>
                  <a:close/>
                  <a:moveTo>
                    <a:pt x="406861" y="768816"/>
                  </a:moveTo>
                  <a:lnTo>
                    <a:pt x="406861" y="3615943"/>
                  </a:lnTo>
                  <a:lnTo>
                    <a:pt x="381759" y="3588323"/>
                  </a:lnTo>
                  <a:lnTo>
                    <a:pt x="361143" y="3560754"/>
                  </a:lnTo>
                  <a:lnTo>
                    <a:pt x="361143" y="824004"/>
                  </a:lnTo>
                  <a:lnTo>
                    <a:pt x="381759" y="796435"/>
                  </a:lnTo>
                  <a:close/>
                  <a:moveTo>
                    <a:pt x="3623197" y="637156"/>
                  </a:moveTo>
                  <a:lnTo>
                    <a:pt x="3626977" y="640591"/>
                  </a:lnTo>
                  <a:lnTo>
                    <a:pt x="3668916" y="686736"/>
                  </a:lnTo>
                  <a:lnTo>
                    <a:pt x="3668916" y="3698022"/>
                  </a:lnTo>
                  <a:lnTo>
                    <a:pt x="3626977" y="3744167"/>
                  </a:lnTo>
                  <a:lnTo>
                    <a:pt x="3623197" y="3747602"/>
                  </a:lnTo>
                  <a:close/>
                  <a:moveTo>
                    <a:pt x="587433" y="582393"/>
                  </a:moveTo>
                  <a:lnTo>
                    <a:pt x="587433" y="3802365"/>
                  </a:lnTo>
                  <a:lnTo>
                    <a:pt x="541713" y="3760812"/>
                  </a:lnTo>
                  <a:lnTo>
                    <a:pt x="541713" y="623947"/>
                  </a:lnTo>
                  <a:close/>
                  <a:moveTo>
                    <a:pt x="3442626" y="477634"/>
                  </a:moveTo>
                  <a:lnTo>
                    <a:pt x="3471132" y="498950"/>
                  </a:lnTo>
                  <a:lnTo>
                    <a:pt x="3488345" y="514594"/>
                  </a:lnTo>
                  <a:lnTo>
                    <a:pt x="3488345" y="3870164"/>
                  </a:lnTo>
                  <a:lnTo>
                    <a:pt x="3471132" y="3885808"/>
                  </a:lnTo>
                  <a:lnTo>
                    <a:pt x="3442626" y="3907125"/>
                  </a:lnTo>
                  <a:close/>
                  <a:moveTo>
                    <a:pt x="768003" y="432577"/>
                  </a:moveTo>
                  <a:lnTo>
                    <a:pt x="768003" y="3952181"/>
                  </a:lnTo>
                  <a:lnTo>
                    <a:pt x="722284" y="3917993"/>
                  </a:lnTo>
                  <a:lnTo>
                    <a:pt x="722284" y="466765"/>
                  </a:lnTo>
                  <a:close/>
                  <a:moveTo>
                    <a:pt x="3262055" y="348234"/>
                  </a:moveTo>
                  <a:lnTo>
                    <a:pt x="3302188" y="372616"/>
                  </a:lnTo>
                  <a:lnTo>
                    <a:pt x="3307774" y="376793"/>
                  </a:lnTo>
                  <a:lnTo>
                    <a:pt x="3307774" y="4007965"/>
                  </a:lnTo>
                  <a:lnTo>
                    <a:pt x="3302188" y="4012143"/>
                  </a:lnTo>
                  <a:lnTo>
                    <a:pt x="3262055" y="4036524"/>
                  </a:lnTo>
                  <a:close/>
                  <a:moveTo>
                    <a:pt x="948574" y="311630"/>
                  </a:moveTo>
                  <a:lnTo>
                    <a:pt x="948574" y="4073128"/>
                  </a:lnTo>
                  <a:lnTo>
                    <a:pt x="902855" y="4045353"/>
                  </a:lnTo>
                  <a:lnTo>
                    <a:pt x="902855" y="339405"/>
                  </a:lnTo>
                  <a:close/>
                  <a:moveTo>
                    <a:pt x="3081484" y="243537"/>
                  </a:moveTo>
                  <a:lnTo>
                    <a:pt x="3121246" y="262691"/>
                  </a:lnTo>
                  <a:lnTo>
                    <a:pt x="3127203" y="266310"/>
                  </a:lnTo>
                  <a:lnTo>
                    <a:pt x="3127203" y="4118448"/>
                  </a:lnTo>
                  <a:lnTo>
                    <a:pt x="3121246" y="4122068"/>
                  </a:lnTo>
                  <a:lnTo>
                    <a:pt x="3081484" y="4141222"/>
                  </a:lnTo>
                  <a:close/>
                  <a:moveTo>
                    <a:pt x="1129145" y="214511"/>
                  </a:moveTo>
                  <a:lnTo>
                    <a:pt x="1129145" y="4170247"/>
                  </a:lnTo>
                  <a:lnTo>
                    <a:pt x="1083426" y="4148223"/>
                  </a:lnTo>
                  <a:lnTo>
                    <a:pt x="1083426" y="236535"/>
                  </a:lnTo>
                  <a:close/>
                  <a:moveTo>
                    <a:pt x="2900913" y="159849"/>
                  </a:moveTo>
                  <a:lnTo>
                    <a:pt x="2929410" y="170279"/>
                  </a:lnTo>
                  <a:lnTo>
                    <a:pt x="2946632" y="178575"/>
                  </a:lnTo>
                  <a:lnTo>
                    <a:pt x="2946632" y="4206183"/>
                  </a:lnTo>
                  <a:lnTo>
                    <a:pt x="2929410" y="4214480"/>
                  </a:lnTo>
                  <a:lnTo>
                    <a:pt x="2900913" y="4224910"/>
                  </a:lnTo>
                  <a:close/>
                  <a:moveTo>
                    <a:pt x="1309716" y="137796"/>
                  </a:moveTo>
                  <a:lnTo>
                    <a:pt x="1309716" y="4246963"/>
                  </a:lnTo>
                  <a:lnTo>
                    <a:pt x="1263997" y="4230229"/>
                  </a:lnTo>
                  <a:lnTo>
                    <a:pt x="1263997" y="154529"/>
                  </a:lnTo>
                  <a:close/>
                  <a:moveTo>
                    <a:pt x="2720342" y="94569"/>
                  </a:moveTo>
                  <a:lnTo>
                    <a:pt x="2727783" y="96482"/>
                  </a:lnTo>
                  <a:lnTo>
                    <a:pt x="2766061" y="110492"/>
                  </a:lnTo>
                  <a:lnTo>
                    <a:pt x="2766061" y="4274266"/>
                  </a:lnTo>
                  <a:lnTo>
                    <a:pt x="2727783" y="4288276"/>
                  </a:lnTo>
                  <a:lnTo>
                    <a:pt x="2720342" y="4290189"/>
                  </a:lnTo>
                  <a:close/>
                  <a:moveTo>
                    <a:pt x="1490287" y="79076"/>
                  </a:moveTo>
                  <a:lnTo>
                    <a:pt x="1490287" y="4305682"/>
                  </a:lnTo>
                  <a:lnTo>
                    <a:pt x="1444568" y="4293927"/>
                  </a:lnTo>
                  <a:lnTo>
                    <a:pt x="1444568" y="90832"/>
                  </a:lnTo>
                  <a:close/>
                  <a:moveTo>
                    <a:pt x="2546145" y="49778"/>
                  </a:moveTo>
                  <a:lnTo>
                    <a:pt x="2591864" y="61534"/>
                  </a:lnTo>
                  <a:lnTo>
                    <a:pt x="2591864" y="4323225"/>
                  </a:lnTo>
                  <a:lnTo>
                    <a:pt x="2546145" y="4334980"/>
                  </a:lnTo>
                  <a:close/>
                  <a:moveTo>
                    <a:pt x="1670858" y="36613"/>
                  </a:moveTo>
                  <a:lnTo>
                    <a:pt x="1670858" y="4348145"/>
                  </a:lnTo>
                  <a:lnTo>
                    <a:pt x="1632908" y="4342354"/>
                  </a:lnTo>
                  <a:lnTo>
                    <a:pt x="1625139" y="4340356"/>
                  </a:lnTo>
                  <a:lnTo>
                    <a:pt x="1625139" y="44402"/>
                  </a:lnTo>
                  <a:lnTo>
                    <a:pt x="1632908" y="42405"/>
                  </a:lnTo>
                  <a:close/>
                  <a:moveTo>
                    <a:pt x="2359200" y="18250"/>
                  </a:moveTo>
                  <a:lnTo>
                    <a:pt x="2404919" y="25228"/>
                  </a:lnTo>
                  <a:lnTo>
                    <a:pt x="2404919" y="4359531"/>
                  </a:lnTo>
                  <a:lnTo>
                    <a:pt x="2359200" y="4366508"/>
                  </a:lnTo>
                  <a:close/>
                  <a:moveTo>
                    <a:pt x="1851429" y="9118"/>
                  </a:moveTo>
                  <a:lnTo>
                    <a:pt x="1851429" y="4375640"/>
                  </a:lnTo>
                  <a:lnTo>
                    <a:pt x="1850807" y="4375609"/>
                  </a:lnTo>
                  <a:lnTo>
                    <a:pt x="1805710" y="4368726"/>
                  </a:lnTo>
                  <a:lnTo>
                    <a:pt x="1805710" y="16032"/>
                  </a:lnTo>
                  <a:lnTo>
                    <a:pt x="1850807" y="9149"/>
                  </a:lnTo>
                  <a:close/>
                  <a:moveTo>
                    <a:pt x="2178629" y="3043"/>
                  </a:moveTo>
                  <a:lnTo>
                    <a:pt x="2224348" y="5351"/>
                  </a:lnTo>
                  <a:lnTo>
                    <a:pt x="2224348" y="4379407"/>
                  </a:lnTo>
                  <a:lnTo>
                    <a:pt x="2178629" y="4381716"/>
                  </a:lnTo>
                  <a:close/>
                  <a:moveTo>
                    <a:pt x="2031999" y="0"/>
                  </a:moveTo>
                  <a:lnTo>
                    <a:pt x="2031999" y="4384758"/>
                  </a:lnTo>
                  <a:lnTo>
                    <a:pt x="1986280" y="4382450"/>
                  </a:lnTo>
                  <a:lnTo>
                    <a:pt x="1986280" y="23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B2B1EF22-BDB0-4171-BAD8-EBC3DB82BF1A}"/>
                </a:ext>
              </a:extLst>
            </p:cNvPr>
            <p:cNvSpPr/>
            <p:nvPr userDrawn="1"/>
          </p:nvSpPr>
          <p:spPr>
            <a:xfrm rot="17646999">
              <a:off x="11141449" y="750083"/>
              <a:ext cx="768063" cy="726921"/>
            </a:xfrm>
            <a:prstGeom prst="cube">
              <a:avLst>
                <a:gd name="adj" fmla="val 36079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A454EE4-05DD-4069-8DCE-AEFEDCE100FA}"/>
              </a:ext>
            </a:extLst>
          </p:cNvPr>
          <p:cNvGrpSpPr/>
          <p:nvPr userDrawn="1"/>
        </p:nvGrpSpPr>
        <p:grpSpPr>
          <a:xfrm>
            <a:off x="265229" y="1401843"/>
            <a:ext cx="366324" cy="4129885"/>
            <a:chOff x="152400" y="1454144"/>
            <a:chExt cx="366324" cy="4129885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740F1CD-6554-4B8D-865A-90F654C60275}"/>
                </a:ext>
              </a:extLst>
            </p:cNvPr>
            <p:cNvSpPr/>
            <p:nvPr userDrawn="1"/>
          </p:nvSpPr>
          <p:spPr>
            <a:xfrm>
              <a:off x="152400" y="1454144"/>
              <a:ext cx="137317" cy="3879856"/>
            </a:xfrm>
            <a:prstGeom prst="rect">
              <a:avLst/>
            </a:prstGeom>
            <a:solidFill>
              <a:srgbClr val="21D7C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CD14F39-C155-42AB-BF9F-261D619935CD}"/>
                </a:ext>
              </a:extLst>
            </p:cNvPr>
            <p:cNvSpPr/>
            <p:nvPr userDrawn="1"/>
          </p:nvSpPr>
          <p:spPr>
            <a:xfrm>
              <a:off x="381407" y="1704173"/>
              <a:ext cx="137317" cy="3879856"/>
            </a:xfrm>
            <a:prstGeom prst="rect">
              <a:avLst/>
            </a:prstGeom>
            <a:solidFill>
              <a:srgbClr val="FF5E8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98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6084B0-918F-4820-8656-ABDF0295EE8D}"/>
              </a:ext>
            </a:extLst>
          </p:cNvPr>
          <p:cNvGrpSpPr/>
          <p:nvPr userDrawn="1"/>
        </p:nvGrpSpPr>
        <p:grpSpPr>
          <a:xfrm>
            <a:off x="-1" y="-3"/>
            <a:ext cx="12192001" cy="6889631"/>
            <a:chOff x="-1" y="-3"/>
            <a:chExt cx="12192001" cy="6889631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4E4CD503-4C5E-42CA-AF13-20B8CE3601F8}"/>
                </a:ext>
              </a:extLst>
            </p:cNvPr>
            <p:cNvSpPr/>
            <p:nvPr userDrawn="1"/>
          </p:nvSpPr>
          <p:spPr>
            <a:xfrm rot="5400000" flipH="1">
              <a:off x="4381499" y="-920872"/>
              <a:ext cx="3429000" cy="12191999"/>
            </a:xfrm>
            <a:prstGeom prst="triangle">
              <a:avLst>
                <a:gd name="adj" fmla="val 0"/>
              </a:avLst>
            </a:prstGeom>
            <a:solidFill>
              <a:srgbClr val="86EA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29D735DB-85DD-4F39-BBAB-EEEA74E629BB}"/>
                </a:ext>
              </a:extLst>
            </p:cNvPr>
            <p:cNvSpPr/>
            <p:nvPr userDrawn="1"/>
          </p:nvSpPr>
          <p:spPr>
            <a:xfrm rot="16200000">
              <a:off x="5821272" y="-3750759"/>
              <a:ext cx="2619971" cy="10121484"/>
            </a:xfrm>
            <a:prstGeom prst="triangle">
              <a:avLst>
                <a:gd name="adj" fmla="val 0"/>
              </a:avLst>
            </a:prstGeom>
            <a:solidFill>
              <a:srgbClr val="21D7CD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89961DAA-4C61-4100-84BC-DB8AA98ADADD}"/>
                </a:ext>
              </a:extLst>
            </p:cNvPr>
            <p:cNvSpPr/>
            <p:nvPr userDrawn="1"/>
          </p:nvSpPr>
          <p:spPr>
            <a:xfrm rot="5400000">
              <a:off x="4190999" y="-4191000"/>
              <a:ext cx="3810000" cy="12192000"/>
            </a:xfrm>
            <a:prstGeom prst="triangle">
              <a:avLst>
                <a:gd name="adj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5E2F44BB-A2E3-4BB7-B4D1-A58793B72D45}"/>
                </a:ext>
              </a:extLst>
            </p:cNvPr>
            <p:cNvSpPr/>
            <p:nvPr userDrawn="1"/>
          </p:nvSpPr>
          <p:spPr>
            <a:xfrm rot="5400000">
              <a:off x="1579056" y="-1579057"/>
              <a:ext cx="2619971" cy="5778085"/>
            </a:xfrm>
            <a:prstGeom prst="triangle">
              <a:avLst>
                <a:gd name="adj" fmla="val 0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C4BC91E-9DD4-4908-A88D-09FDA2884258}"/>
                </a:ext>
              </a:extLst>
            </p:cNvPr>
            <p:cNvSpPr/>
            <p:nvPr userDrawn="1"/>
          </p:nvSpPr>
          <p:spPr>
            <a:xfrm rot="16200000">
              <a:off x="4191000" y="-1115093"/>
              <a:ext cx="3810000" cy="12192000"/>
            </a:xfrm>
            <a:prstGeom prst="triangle">
              <a:avLst>
                <a:gd name="adj" fmla="val 0"/>
              </a:avLst>
            </a:prstGeom>
            <a:solidFill>
              <a:srgbClr val="FF5E80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2E5FA45-4D96-4C1A-AA71-A6B1B26B0559}"/>
                </a:ext>
              </a:extLst>
            </p:cNvPr>
            <p:cNvSpPr/>
            <p:nvPr userDrawn="1"/>
          </p:nvSpPr>
          <p:spPr>
            <a:xfrm rot="5400000">
              <a:off x="-69578" y="5402600"/>
              <a:ext cx="827138" cy="687982"/>
            </a:xfrm>
            <a:prstGeom prst="triangle">
              <a:avLst/>
            </a:prstGeom>
            <a:solidFill>
              <a:srgbClr val="1F3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2053B984-2A85-4D08-ABC6-02891658A72B}"/>
                </a:ext>
              </a:extLst>
            </p:cNvPr>
            <p:cNvSpPr/>
            <p:nvPr userDrawn="1"/>
          </p:nvSpPr>
          <p:spPr>
            <a:xfrm rot="5400000">
              <a:off x="1735892" y="6288010"/>
              <a:ext cx="404113" cy="336126"/>
            </a:xfrm>
            <a:prstGeom prst="triangle">
              <a:avLst/>
            </a:prstGeom>
            <a:solidFill>
              <a:srgbClr val="FF5E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CF64F27-BCE0-495F-8657-D0D9EA40665E}"/>
                </a:ext>
              </a:extLst>
            </p:cNvPr>
            <p:cNvSpPr/>
            <p:nvPr userDrawn="1"/>
          </p:nvSpPr>
          <p:spPr>
            <a:xfrm>
              <a:off x="4950946" y="6190126"/>
              <a:ext cx="827138" cy="68798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5D3BEDF-A2B3-402A-910C-AA63F2012A84}"/>
                </a:ext>
              </a:extLst>
            </p:cNvPr>
            <p:cNvSpPr/>
            <p:nvPr userDrawn="1"/>
          </p:nvSpPr>
          <p:spPr>
            <a:xfrm>
              <a:off x="6000349" y="6190126"/>
              <a:ext cx="827138" cy="687982"/>
            </a:xfrm>
            <a:prstGeom prst="triangle">
              <a:avLst/>
            </a:prstGeom>
            <a:solidFill>
              <a:srgbClr val="21D7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BC0B9AE-02EB-4A07-8C67-60FB9B2FE70B}"/>
              </a:ext>
            </a:extLst>
          </p:cNvPr>
          <p:cNvSpPr/>
          <p:nvPr userDrawn="1"/>
        </p:nvSpPr>
        <p:spPr>
          <a:xfrm>
            <a:off x="1552533" y="934837"/>
            <a:ext cx="9637263" cy="492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27000" sx="103000" sy="103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967599" y="2791842"/>
            <a:ext cx="6256800" cy="1093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buNone/>
              <a:defRPr b="0" i="1"/>
            </a:lvl1pPr>
            <a:lvl2pPr lvl="1" algn="ctr" rtl="0">
              <a:spcBef>
                <a:spcPts val="0"/>
              </a:spcBef>
              <a:defRPr b="1" i="1"/>
            </a:lvl2pPr>
            <a:lvl3pPr lvl="2" algn="ctr" rtl="0">
              <a:spcBef>
                <a:spcPts val="0"/>
              </a:spcBef>
              <a:defRPr b="1" i="1"/>
            </a:lvl3pPr>
            <a:lvl4pPr lvl="3" algn="ctr" rtl="0">
              <a:spcBef>
                <a:spcPts val="0"/>
              </a:spcBef>
              <a:defRPr b="1" i="1"/>
            </a:lvl4pPr>
            <a:lvl5pPr lvl="4" algn="ctr" rtl="0">
              <a:spcBef>
                <a:spcPts val="0"/>
              </a:spcBef>
              <a:defRPr b="1" i="1"/>
            </a:lvl5pPr>
            <a:lvl6pPr lvl="5" algn="ctr" rtl="0">
              <a:spcBef>
                <a:spcPts val="0"/>
              </a:spcBef>
              <a:defRPr b="1" i="1"/>
            </a:lvl6pPr>
            <a:lvl7pPr lvl="6" algn="ctr" rtl="0">
              <a:spcBef>
                <a:spcPts val="0"/>
              </a:spcBef>
              <a:defRPr b="1" i="1"/>
            </a:lvl7pPr>
            <a:lvl8pPr lvl="7" algn="ctr" rtl="0">
              <a:spcBef>
                <a:spcPts val="0"/>
              </a:spcBef>
              <a:defRPr b="1" i="1"/>
            </a:lvl8pPr>
            <a:lvl9pPr lvl="8" algn="ctr">
              <a:spcBef>
                <a:spcPts val="0"/>
              </a:spcBef>
              <a:defRPr b="1" i="1"/>
            </a:lvl9pPr>
          </a:lstStyle>
          <a:p>
            <a:endParaRPr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95698C-6094-4DD3-87E2-05FCC465A721}"/>
              </a:ext>
            </a:extLst>
          </p:cNvPr>
          <p:cNvGrpSpPr/>
          <p:nvPr userDrawn="1"/>
        </p:nvGrpSpPr>
        <p:grpSpPr>
          <a:xfrm>
            <a:off x="1169817" y="4438650"/>
            <a:ext cx="2103579" cy="2439458"/>
            <a:chOff x="1291652" y="470440"/>
            <a:chExt cx="4956748" cy="5748192"/>
          </a:xfrm>
          <a:solidFill>
            <a:schemeClr val="bg2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11B8850-962C-4D5A-B99B-8ABCAF4485A3}"/>
                </a:ext>
              </a:extLst>
            </p:cNvPr>
            <p:cNvSpPr/>
            <p:nvPr/>
          </p:nvSpPr>
          <p:spPr>
            <a:xfrm>
              <a:off x="1291652" y="470440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2918CE-AE75-4128-B724-FC9CEDA92204}"/>
                </a:ext>
              </a:extLst>
            </p:cNvPr>
            <p:cNvSpPr/>
            <p:nvPr/>
          </p:nvSpPr>
          <p:spPr>
            <a:xfrm>
              <a:off x="1291652" y="668559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F196E6B-A48D-480A-8180-930C4357BDD0}"/>
                </a:ext>
              </a:extLst>
            </p:cNvPr>
            <p:cNvSpPr/>
            <p:nvPr/>
          </p:nvSpPr>
          <p:spPr>
            <a:xfrm>
              <a:off x="1291652" y="866678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6A7388-486A-46C3-9A1E-F5FFEC449DAF}"/>
                </a:ext>
              </a:extLst>
            </p:cNvPr>
            <p:cNvSpPr/>
            <p:nvPr/>
          </p:nvSpPr>
          <p:spPr>
            <a:xfrm>
              <a:off x="1291652" y="1059204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81496B-9BA6-4EF9-91F6-574C2445A3E1}"/>
                </a:ext>
              </a:extLst>
            </p:cNvPr>
            <p:cNvSpPr/>
            <p:nvPr/>
          </p:nvSpPr>
          <p:spPr>
            <a:xfrm>
              <a:off x="1291652" y="1257323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62B0410-3D23-4985-A498-3B8F33F7044B}"/>
                </a:ext>
              </a:extLst>
            </p:cNvPr>
            <p:cNvSpPr/>
            <p:nvPr/>
          </p:nvSpPr>
          <p:spPr>
            <a:xfrm>
              <a:off x="1291652" y="1455442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9E06B9-4F2C-48D8-A48B-8F102228D1D1}"/>
                </a:ext>
              </a:extLst>
            </p:cNvPr>
            <p:cNvSpPr/>
            <p:nvPr/>
          </p:nvSpPr>
          <p:spPr>
            <a:xfrm>
              <a:off x="1291652" y="1653561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8C6D3F-C880-48AA-A3DE-14DA5128929C}"/>
                </a:ext>
              </a:extLst>
            </p:cNvPr>
            <p:cNvSpPr/>
            <p:nvPr/>
          </p:nvSpPr>
          <p:spPr>
            <a:xfrm>
              <a:off x="1291652" y="1846087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B99D11-8E9B-4600-B9DD-C5CF0EC7DC5A}"/>
                </a:ext>
              </a:extLst>
            </p:cNvPr>
            <p:cNvSpPr/>
            <p:nvPr/>
          </p:nvSpPr>
          <p:spPr>
            <a:xfrm>
              <a:off x="1291652" y="2044206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5091E9E-0092-43CF-8969-4260CB81E63E}"/>
                </a:ext>
              </a:extLst>
            </p:cNvPr>
            <p:cNvSpPr/>
            <p:nvPr/>
          </p:nvSpPr>
          <p:spPr>
            <a:xfrm>
              <a:off x="1291652" y="2242325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B7075C3-B8F6-4CCE-B251-0DDCC1B93131}"/>
                </a:ext>
              </a:extLst>
            </p:cNvPr>
            <p:cNvSpPr/>
            <p:nvPr/>
          </p:nvSpPr>
          <p:spPr>
            <a:xfrm>
              <a:off x="1291652" y="2440444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B89D33F-78F4-481E-8667-70759397EB60}"/>
                </a:ext>
              </a:extLst>
            </p:cNvPr>
            <p:cNvSpPr/>
            <p:nvPr/>
          </p:nvSpPr>
          <p:spPr>
            <a:xfrm>
              <a:off x="1291652" y="2638563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8CB5C76-9AC7-4D33-ACD2-9651D68378FF}"/>
                </a:ext>
              </a:extLst>
            </p:cNvPr>
            <p:cNvSpPr/>
            <p:nvPr/>
          </p:nvSpPr>
          <p:spPr>
            <a:xfrm>
              <a:off x="1291652" y="2836682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FA5F3E-4CFF-478D-A45B-455684142D0A}"/>
                </a:ext>
              </a:extLst>
            </p:cNvPr>
            <p:cNvSpPr/>
            <p:nvPr/>
          </p:nvSpPr>
          <p:spPr>
            <a:xfrm>
              <a:off x="1291652" y="3034801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965E669-2C4D-4852-AAC2-050E8B105B9A}"/>
                </a:ext>
              </a:extLst>
            </p:cNvPr>
            <p:cNvSpPr/>
            <p:nvPr/>
          </p:nvSpPr>
          <p:spPr>
            <a:xfrm>
              <a:off x="1291652" y="3232920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40BFC0-4177-411C-9FE8-654B2BEFC564}"/>
                </a:ext>
              </a:extLst>
            </p:cNvPr>
            <p:cNvSpPr/>
            <p:nvPr/>
          </p:nvSpPr>
          <p:spPr>
            <a:xfrm>
              <a:off x="1291652" y="3425446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5E09385-12B4-4F4A-9618-6B5A5C580C4F}"/>
                </a:ext>
              </a:extLst>
            </p:cNvPr>
            <p:cNvSpPr/>
            <p:nvPr/>
          </p:nvSpPr>
          <p:spPr>
            <a:xfrm>
              <a:off x="1291652" y="3623565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26E1262-A44E-445F-8719-8D5DE80C69DD}"/>
                </a:ext>
              </a:extLst>
            </p:cNvPr>
            <p:cNvSpPr/>
            <p:nvPr/>
          </p:nvSpPr>
          <p:spPr>
            <a:xfrm>
              <a:off x="1291652" y="3821684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B6EC555-B1C2-4FD8-B7EC-76C198C660BF}"/>
                </a:ext>
              </a:extLst>
            </p:cNvPr>
            <p:cNvSpPr/>
            <p:nvPr/>
          </p:nvSpPr>
          <p:spPr>
            <a:xfrm>
              <a:off x="1291652" y="4019803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EB88030-C9D1-497E-89E1-6942FB7458B2}"/>
                </a:ext>
              </a:extLst>
            </p:cNvPr>
            <p:cNvSpPr/>
            <p:nvPr/>
          </p:nvSpPr>
          <p:spPr>
            <a:xfrm>
              <a:off x="1291652" y="4212329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08ABB01-AAD2-46A0-9FB1-43CAB66AC271}"/>
                </a:ext>
              </a:extLst>
            </p:cNvPr>
            <p:cNvSpPr/>
            <p:nvPr/>
          </p:nvSpPr>
          <p:spPr>
            <a:xfrm>
              <a:off x="1291652" y="4410448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0D4337F-F563-403D-93DD-BEC74D115E83}"/>
                </a:ext>
              </a:extLst>
            </p:cNvPr>
            <p:cNvSpPr/>
            <p:nvPr/>
          </p:nvSpPr>
          <p:spPr>
            <a:xfrm>
              <a:off x="1291652" y="4608567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09CB331-76C4-47E1-B047-0ADDA480F210}"/>
                </a:ext>
              </a:extLst>
            </p:cNvPr>
            <p:cNvSpPr/>
            <p:nvPr/>
          </p:nvSpPr>
          <p:spPr>
            <a:xfrm>
              <a:off x="1291652" y="4806686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8460DA8-DC6C-4752-B8F5-0AA06512A8F1}"/>
                </a:ext>
              </a:extLst>
            </p:cNvPr>
            <p:cNvSpPr/>
            <p:nvPr/>
          </p:nvSpPr>
          <p:spPr>
            <a:xfrm>
              <a:off x="1291652" y="4989792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72A78E6-24F1-4BE8-B752-3995AC8EADB2}"/>
                </a:ext>
              </a:extLst>
            </p:cNvPr>
            <p:cNvSpPr/>
            <p:nvPr/>
          </p:nvSpPr>
          <p:spPr>
            <a:xfrm>
              <a:off x="1291652" y="5187911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29F9970-F7E8-4635-8748-DE39F4DDE84F}"/>
                </a:ext>
              </a:extLst>
            </p:cNvPr>
            <p:cNvSpPr/>
            <p:nvPr/>
          </p:nvSpPr>
          <p:spPr>
            <a:xfrm>
              <a:off x="1291652" y="5386030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AA8B5BA-1AB4-4647-ADED-1B74E79A898D}"/>
                </a:ext>
              </a:extLst>
            </p:cNvPr>
            <p:cNvSpPr/>
            <p:nvPr/>
          </p:nvSpPr>
          <p:spPr>
            <a:xfrm>
              <a:off x="1291652" y="5578556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54018B6-14AD-433A-8725-1D20FC2C95E0}"/>
                </a:ext>
              </a:extLst>
            </p:cNvPr>
            <p:cNvSpPr/>
            <p:nvPr/>
          </p:nvSpPr>
          <p:spPr>
            <a:xfrm>
              <a:off x="1291652" y="5776675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30714F3-5F87-4195-944E-6D4E59C7039C}"/>
                </a:ext>
              </a:extLst>
            </p:cNvPr>
            <p:cNvSpPr/>
            <p:nvPr/>
          </p:nvSpPr>
          <p:spPr>
            <a:xfrm>
              <a:off x="1291652" y="5974794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1FBE382-50B5-4CF1-B599-205182AC649E}"/>
                </a:ext>
              </a:extLst>
            </p:cNvPr>
            <p:cNvSpPr/>
            <p:nvPr/>
          </p:nvSpPr>
          <p:spPr>
            <a:xfrm>
              <a:off x="1291652" y="6172913"/>
              <a:ext cx="495674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5041CD7-B3C2-45FC-AC1C-EA2938617756}"/>
              </a:ext>
            </a:extLst>
          </p:cNvPr>
          <p:cNvSpPr/>
          <p:nvPr userDrawn="1"/>
        </p:nvSpPr>
        <p:spPr>
          <a:xfrm>
            <a:off x="10060964" y="417471"/>
            <a:ext cx="1759990" cy="1832774"/>
          </a:xfrm>
          <a:custGeom>
            <a:avLst/>
            <a:gdLst>
              <a:gd name="connsiteX0" fmla="*/ 4164910 w 4210629"/>
              <a:gd name="connsiteY0" fmla="*/ 1522913 h 4384758"/>
              <a:gd name="connsiteX1" fmla="*/ 4171085 w 4210629"/>
              <a:gd name="connsiteY1" fmla="*/ 1539784 h 4384758"/>
              <a:gd name="connsiteX2" fmla="*/ 4210629 w 4210629"/>
              <a:gd name="connsiteY2" fmla="*/ 1693576 h 4384758"/>
              <a:gd name="connsiteX3" fmla="*/ 4210629 w 4210629"/>
              <a:gd name="connsiteY3" fmla="*/ 2691182 h 4384758"/>
              <a:gd name="connsiteX4" fmla="*/ 4171085 w 4210629"/>
              <a:gd name="connsiteY4" fmla="*/ 2844974 h 4384758"/>
              <a:gd name="connsiteX5" fmla="*/ 4164910 w 4210629"/>
              <a:gd name="connsiteY5" fmla="*/ 2861845 h 4384758"/>
              <a:gd name="connsiteX6" fmla="*/ 45719 w 4210629"/>
              <a:gd name="connsiteY6" fmla="*/ 1358290 h 4384758"/>
              <a:gd name="connsiteX7" fmla="*/ 45719 w 4210629"/>
              <a:gd name="connsiteY7" fmla="*/ 3026469 h 4384758"/>
              <a:gd name="connsiteX8" fmla="*/ 0 w 4210629"/>
              <a:gd name="connsiteY8" fmla="*/ 2901555 h 4384758"/>
              <a:gd name="connsiteX9" fmla="*/ 0 w 4210629"/>
              <a:gd name="connsiteY9" fmla="*/ 1483203 h 4384758"/>
              <a:gd name="connsiteX10" fmla="*/ 3984339 w 4210629"/>
              <a:gd name="connsiteY10" fmla="*/ 1112516 h 4384758"/>
              <a:gd name="connsiteX11" fmla="*/ 4004877 w 4210629"/>
              <a:gd name="connsiteY11" fmla="*/ 1146322 h 4384758"/>
              <a:gd name="connsiteX12" fmla="*/ 4030058 w 4210629"/>
              <a:gd name="connsiteY12" fmla="*/ 1198595 h 4384758"/>
              <a:gd name="connsiteX13" fmla="*/ 4030058 w 4210629"/>
              <a:gd name="connsiteY13" fmla="*/ 3186163 h 4384758"/>
              <a:gd name="connsiteX14" fmla="*/ 4004877 w 4210629"/>
              <a:gd name="connsiteY14" fmla="*/ 3238437 h 4384758"/>
              <a:gd name="connsiteX15" fmla="*/ 3984339 w 4210629"/>
              <a:gd name="connsiteY15" fmla="*/ 3272242 h 4384758"/>
              <a:gd name="connsiteX16" fmla="*/ 226290 w 4210629"/>
              <a:gd name="connsiteY16" fmla="*/ 1013337 h 4384758"/>
              <a:gd name="connsiteX17" fmla="*/ 226290 w 4210629"/>
              <a:gd name="connsiteY17" fmla="*/ 3371422 h 4384758"/>
              <a:gd name="connsiteX18" fmla="*/ 180572 w 4210629"/>
              <a:gd name="connsiteY18" fmla="*/ 3296168 h 4384758"/>
              <a:gd name="connsiteX19" fmla="*/ 180572 w 4210629"/>
              <a:gd name="connsiteY19" fmla="*/ 1088591 h 4384758"/>
              <a:gd name="connsiteX20" fmla="*/ 3803768 w 4210629"/>
              <a:gd name="connsiteY20" fmla="*/ 843442 h 4384758"/>
              <a:gd name="connsiteX21" fmla="*/ 3849487 w 4210629"/>
              <a:gd name="connsiteY21" fmla="*/ 904581 h 4384758"/>
              <a:gd name="connsiteX22" fmla="*/ 3849487 w 4210629"/>
              <a:gd name="connsiteY22" fmla="*/ 3480177 h 4384758"/>
              <a:gd name="connsiteX23" fmla="*/ 3803768 w 4210629"/>
              <a:gd name="connsiteY23" fmla="*/ 3541317 h 4384758"/>
              <a:gd name="connsiteX24" fmla="*/ 406861 w 4210629"/>
              <a:gd name="connsiteY24" fmla="*/ 768816 h 4384758"/>
              <a:gd name="connsiteX25" fmla="*/ 406861 w 4210629"/>
              <a:gd name="connsiteY25" fmla="*/ 3615943 h 4384758"/>
              <a:gd name="connsiteX26" fmla="*/ 381759 w 4210629"/>
              <a:gd name="connsiteY26" fmla="*/ 3588323 h 4384758"/>
              <a:gd name="connsiteX27" fmla="*/ 361143 w 4210629"/>
              <a:gd name="connsiteY27" fmla="*/ 3560754 h 4384758"/>
              <a:gd name="connsiteX28" fmla="*/ 361143 w 4210629"/>
              <a:gd name="connsiteY28" fmla="*/ 824004 h 4384758"/>
              <a:gd name="connsiteX29" fmla="*/ 381759 w 4210629"/>
              <a:gd name="connsiteY29" fmla="*/ 796435 h 4384758"/>
              <a:gd name="connsiteX30" fmla="*/ 3623197 w 4210629"/>
              <a:gd name="connsiteY30" fmla="*/ 637156 h 4384758"/>
              <a:gd name="connsiteX31" fmla="*/ 3626977 w 4210629"/>
              <a:gd name="connsiteY31" fmla="*/ 640591 h 4384758"/>
              <a:gd name="connsiteX32" fmla="*/ 3668916 w 4210629"/>
              <a:gd name="connsiteY32" fmla="*/ 686736 h 4384758"/>
              <a:gd name="connsiteX33" fmla="*/ 3668916 w 4210629"/>
              <a:gd name="connsiteY33" fmla="*/ 3698022 h 4384758"/>
              <a:gd name="connsiteX34" fmla="*/ 3626977 w 4210629"/>
              <a:gd name="connsiteY34" fmla="*/ 3744167 h 4384758"/>
              <a:gd name="connsiteX35" fmla="*/ 3623197 w 4210629"/>
              <a:gd name="connsiteY35" fmla="*/ 3747602 h 4384758"/>
              <a:gd name="connsiteX36" fmla="*/ 587433 w 4210629"/>
              <a:gd name="connsiteY36" fmla="*/ 582393 h 4384758"/>
              <a:gd name="connsiteX37" fmla="*/ 587433 w 4210629"/>
              <a:gd name="connsiteY37" fmla="*/ 3802365 h 4384758"/>
              <a:gd name="connsiteX38" fmla="*/ 541713 w 4210629"/>
              <a:gd name="connsiteY38" fmla="*/ 3760812 h 4384758"/>
              <a:gd name="connsiteX39" fmla="*/ 541713 w 4210629"/>
              <a:gd name="connsiteY39" fmla="*/ 623947 h 4384758"/>
              <a:gd name="connsiteX40" fmla="*/ 3442626 w 4210629"/>
              <a:gd name="connsiteY40" fmla="*/ 477634 h 4384758"/>
              <a:gd name="connsiteX41" fmla="*/ 3471132 w 4210629"/>
              <a:gd name="connsiteY41" fmla="*/ 498950 h 4384758"/>
              <a:gd name="connsiteX42" fmla="*/ 3488345 w 4210629"/>
              <a:gd name="connsiteY42" fmla="*/ 514594 h 4384758"/>
              <a:gd name="connsiteX43" fmla="*/ 3488345 w 4210629"/>
              <a:gd name="connsiteY43" fmla="*/ 3870164 h 4384758"/>
              <a:gd name="connsiteX44" fmla="*/ 3471132 w 4210629"/>
              <a:gd name="connsiteY44" fmla="*/ 3885808 h 4384758"/>
              <a:gd name="connsiteX45" fmla="*/ 3442626 w 4210629"/>
              <a:gd name="connsiteY45" fmla="*/ 3907125 h 4384758"/>
              <a:gd name="connsiteX46" fmla="*/ 768003 w 4210629"/>
              <a:gd name="connsiteY46" fmla="*/ 432577 h 4384758"/>
              <a:gd name="connsiteX47" fmla="*/ 768003 w 4210629"/>
              <a:gd name="connsiteY47" fmla="*/ 3952181 h 4384758"/>
              <a:gd name="connsiteX48" fmla="*/ 722284 w 4210629"/>
              <a:gd name="connsiteY48" fmla="*/ 3917993 h 4384758"/>
              <a:gd name="connsiteX49" fmla="*/ 722284 w 4210629"/>
              <a:gd name="connsiteY49" fmla="*/ 466765 h 4384758"/>
              <a:gd name="connsiteX50" fmla="*/ 3262055 w 4210629"/>
              <a:gd name="connsiteY50" fmla="*/ 348234 h 4384758"/>
              <a:gd name="connsiteX51" fmla="*/ 3302188 w 4210629"/>
              <a:gd name="connsiteY51" fmla="*/ 372616 h 4384758"/>
              <a:gd name="connsiteX52" fmla="*/ 3307774 w 4210629"/>
              <a:gd name="connsiteY52" fmla="*/ 376793 h 4384758"/>
              <a:gd name="connsiteX53" fmla="*/ 3307774 w 4210629"/>
              <a:gd name="connsiteY53" fmla="*/ 4007965 h 4384758"/>
              <a:gd name="connsiteX54" fmla="*/ 3302188 w 4210629"/>
              <a:gd name="connsiteY54" fmla="*/ 4012143 h 4384758"/>
              <a:gd name="connsiteX55" fmla="*/ 3262055 w 4210629"/>
              <a:gd name="connsiteY55" fmla="*/ 4036524 h 4384758"/>
              <a:gd name="connsiteX56" fmla="*/ 948574 w 4210629"/>
              <a:gd name="connsiteY56" fmla="*/ 311630 h 4384758"/>
              <a:gd name="connsiteX57" fmla="*/ 948574 w 4210629"/>
              <a:gd name="connsiteY57" fmla="*/ 4073128 h 4384758"/>
              <a:gd name="connsiteX58" fmla="*/ 902855 w 4210629"/>
              <a:gd name="connsiteY58" fmla="*/ 4045353 h 4384758"/>
              <a:gd name="connsiteX59" fmla="*/ 902855 w 4210629"/>
              <a:gd name="connsiteY59" fmla="*/ 339405 h 4384758"/>
              <a:gd name="connsiteX60" fmla="*/ 3081484 w 4210629"/>
              <a:gd name="connsiteY60" fmla="*/ 243537 h 4384758"/>
              <a:gd name="connsiteX61" fmla="*/ 3121246 w 4210629"/>
              <a:gd name="connsiteY61" fmla="*/ 262691 h 4384758"/>
              <a:gd name="connsiteX62" fmla="*/ 3127203 w 4210629"/>
              <a:gd name="connsiteY62" fmla="*/ 266310 h 4384758"/>
              <a:gd name="connsiteX63" fmla="*/ 3127203 w 4210629"/>
              <a:gd name="connsiteY63" fmla="*/ 4118448 h 4384758"/>
              <a:gd name="connsiteX64" fmla="*/ 3121246 w 4210629"/>
              <a:gd name="connsiteY64" fmla="*/ 4122068 h 4384758"/>
              <a:gd name="connsiteX65" fmla="*/ 3081484 w 4210629"/>
              <a:gd name="connsiteY65" fmla="*/ 4141222 h 4384758"/>
              <a:gd name="connsiteX66" fmla="*/ 1129145 w 4210629"/>
              <a:gd name="connsiteY66" fmla="*/ 214511 h 4384758"/>
              <a:gd name="connsiteX67" fmla="*/ 1129145 w 4210629"/>
              <a:gd name="connsiteY67" fmla="*/ 4170247 h 4384758"/>
              <a:gd name="connsiteX68" fmla="*/ 1083426 w 4210629"/>
              <a:gd name="connsiteY68" fmla="*/ 4148223 h 4384758"/>
              <a:gd name="connsiteX69" fmla="*/ 1083426 w 4210629"/>
              <a:gd name="connsiteY69" fmla="*/ 236535 h 4384758"/>
              <a:gd name="connsiteX70" fmla="*/ 2900913 w 4210629"/>
              <a:gd name="connsiteY70" fmla="*/ 159849 h 4384758"/>
              <a:gd name="connsiteX71" fmla="*/ 2929410 w 4210629"/>
              <a:gd name="connsiteY71" fmla="*/ 170279 h 4384758"/>
              <a:gd name="connsiteX72" fmla="*/ 2946632 w 4210629"/>
              <a:gd name="connsiteY72" fmla="*/ 178575 h 4384758"/>
              <a:gd name="connsiteX73" fmla="*/ 2946632 w 4210629"/>
              <a:gd name="connsiteY73" fmla="*/ 4206183 h 4384758"/>
              <a:gd name="connsiteX74" fmla="*/ 2929410 w 4210629"/>
              <a:gd name="connsiteY74" fmla="*/ 4214480 h 4384758"/>
              <a:gd name="connsiteX75" fmla="*/ 2900913 w 4210629"/>
              <a:gd name="connsiteY75" fmla="*/ 4224910 h 4384758"/>
              <a:gd name="connsiteX76" fmla="*/ 1309716 w 4210629"/>
              <a:gd name="connsiteY76" fmla="*/ 137796 h 4384758"/>
              <a:gd name="connsiteX77" fmla="*/ 1309716 w 4210629"/>
              <a:gd name="connsiteY77" fmla="*/ 4246963 h 4384758"/>
              <a:gd name="connsiteX78" fmla="*/ 1263997 w 4210629"/>
              <a:gd name="connsiteY78" fmla="*/ 4230229 h 4384758"/>
              <a:gd name="connsiteX79" fmla="*/ 1263997 w 4210629"/>
              <a:gd name="connsiteY79" fmla="*/ 154529 h 4384758"/>
              <a:gd name="connsiteX80" fmla="*/ 2720342 w 4210629"/>
              <a:gd name="connsiteY80" fmla="*/ 94569 h 4384758"/>
              <a:gd name="connsiteX81" fmla="*/ 2727783 w 4210629"/>
              <a:gd name="connsiteY81" fmla="*/ 96482 h 4384758"/>
              <a:gd name="connsiteX82" fmla="*/ 2766061 w 4210629"/>
              <a:gd name="connsiteY82" fmla="*/ 110492 h 4384758"/>
              <a:gd name="connsiteX83" fmla="*/ 2766061 w 4210629"/>
              <a:gd name="connsiteY83" fmla="*/ 4274266 h 4384758"/>
              <a:gd name="connsiteX84" fmla="*/ 2727783 w 4210629"/>
              <a:gd name="connsiteY84" fmla="*/ 4288276 h 4384758"/>
              <a:gd name="connsiteX85" fmla="*/ 2720342 w 4210629"/>
              <a:gd name="connsiteY85" fmla="*/ 4290189 h 4384758"/>
              <a:gd name="connsiteX86" fmla="*/ 1490287 w 4210629"/>
              <a:gd name="connsiteY86" fmla="*/ 79076 h 4384758"/>
              <a:gd name="connsiteX87" fmla="*/ 1490287 w 4210629"/>
              <a:gd name="connsiteY87" fmla="*/ 4305682 h 4384758"/>
              <a:gd name="connsiteX88" fmla="*/ 1444568 w 4210629"/>
              <a:gd name="connsiteY88" fmla="*/ 4293927 h 4384758"/>
              <a:gd name="connsiteX89" fmla="*/ 1444568 w 4210629"/>
              <a:gd name="connsiteY89" fmla="*/ 90832 h 4384758"/>
              <a:gd name="connsiteX90" fmla="*/ 2546145 w 4210629"/>
              <a:gd name="connsiteY90" fmla="*/ 49778 h 4384758"/>
              <a:gd name="connsiteX91" fmla="*/ 2591864 w 4210629"/>
              <a:gd name="connsiteY91" fmla="*/ 61534 h 4384758"/>
              <a:gd name="connsiteX92" fmla="*/ 2591864 w 4210629"/>
              <a:gd name="connsiteY92" fmla="*/ 4323225 h 4384758"/>
              <a:gd name="connsiteX93" fmla="*/ 2546145 w 4210629"/>
              <a:gd name="connsiteY93" fmla="*/ 4334980 h 4384758"/>
              <a:gd name="connsiteX94" fmla="*/ 1670858 w 4210629"/>
              <a:gd name="connsiteY94" fmla="*/ 36613 h 4384758"/>
              <a:gd name="connsiteX95" fmla="*/ 1670858 w 4210629"/>
              <a:gd name="connsiteY95" fmla="*/ 4348145 h 4384758"/>
              <a:gd name="connsiteX96" fmla="*/ 1632908 w 4210629"/>
              <a:gd name="connsiteY96" fmla="*/ 4342354 h 4384758"/>
              <a:gd name="connsiteX97" fmla="*/ 1625139 w 4210629"/>
              <a:gd name="connsiteY97" fmla="*/ 4340356 h 4384758"/>
              <a:gd name="connsiteX98" fmla="*/ 1625139 w 4210629"/>
              <a:gd name="connsiteY98" fmla="*/ 44402 h 4384758"/>
              <a:gd name="connsiteX99" fmla="*/ 1632908 w 4210629"/>
              <a:gd name="connsiteY99" fmla="*/ 42405 h 4384758"/>
              <a:gd name="connsiteX100" fmla="*/ 2359200 w 4210629"/>
              <a:gd name="connsiteY100" fmla="*/ 18250 h 4384758"/>
              <a:gd name="connsiteX101" fmla="*/ 2404919 w 4210629"/>
              <a:gd name="connsiteY101" fmla="*/ 25228 h 4384758"/>
              <a:gd name="connsiteX102" fmla="*/ 2404919 w 4210629"/>
              <a:gd name="connsiteY102" fmla="*/ 4359531 h 4384758"/>
              <a:gd name="connsiteX103" fmla="*/ 2359200 w 4210629"/>
              <a:gd name="connsiteY103" fmla="*/ 4366508 h 4384758"/>
              <a:gd name="connsiteX104" fmla="*/ 1851429 w 4210629"/>
              <a:gd name="connsiteY104" fmla="*/ 9118 h 4384758"/>
              <a:gd name="connsiteX105" fmla="*/ 1851429 w 4210629"/>
              <a:gd name="connsiteY105" fmla="*/ 4375640 h 4384758"/>
              <a:gd name="connsiteX106" fmla="*/ 1850807 w 4210629"/>
              <a:gd name="connsiteY106" fmla="*/ 4375609 h 4384758"/>
              <a:gd name="connsiteX107" fmla="*/ 1805710 w 4210629"/>
              <a:gd name="connsiteY107" fmla="*/ 4368726 h 4384758"/>
              <a:gd name="connsiteX108" fmla="*/ 1805710 w 4210629"/>
              <a:gd name="connsiteY108" fmla="*/ 16032 h 4384758"/>
              <a:gd name="connsiteX109" fmla="*/ 1850807 w 4210629"/>
              <a:gd name="connsiteY109" fmla="*/ 9149 h 4384758"/>
              <a:gd name="connsiteX110" fmla="*/ 2178629 w 4210629"/>
              <a:gd name="connsiteY110" fmla="*/ 3043 h 4384758"/>
              <a:gd name="connsiteX111" fmla="*/ 2224348 w 4210629"/>
              <a:gd name="connsiteY111" fmla="*/ 5351 h 4384758"/>
              <a:gd name="connsiteX112" fmla="*/ 2224348 w 4210629"/>
              <a:gd name="connsiteY112" fmla="*/ 4379407 h 4384758"/>
              <a:gd name="connsiteX113" fmla="*/ 2178629 w 4210629"/>
              <a:gd name="connsiteY113" fmla="*/ 4381716 h 4384758"/>
              <a:gd name="connsiteX114" fmla="*/ 2031999 w 4210629"/>
              <a:gd name="connsiteY114" fmla="*/ 0 h 4384758"/>
              <a:gd name="connsiteX115" fmla="*/ 2031999 w 4210629"/>
              <a:gd name="connsiteY115" fmla="*/ 4384758 h 4384758"/>
              <a:gd name="connsiteX116" fmla="*/ 1986280 w 4210629"/>
              <a:gd name="connsiteY116" fmla="*/ 4382450 h 4384758"/>
              <a:gd name="connsiteX117" fmla="*/ 1986280 w 4210629"/>
              <a:gd name="connsiteY117" fmla="*/ 2309 h 4384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4210629" h="4384758">
                <a:moveTo>
                  <a:pt x="4164910" y="1522913"/>
                </a:moveTo>
                <a:lnTo>
                  <a:pt x="4171085" y="1539784"/>
                </a:lnTo>
                <a:lnTo>
                  <a:pt x="4210629" y="1693576"/>
                </a:lnTo>
                <a:lnTo>
                  <a:pt x="4210629" y="2691182"/>
                </a:lnTo>
                <a:lnTo>
                  <a:pt x="4171085" y="2844974"/>
                </a:lnTo>
                <a:lnTo>
                  <a:pt x="4164910" y="2861845"/>
                </a:lnTo>
                <a:close/>
                <a:moveTo>
                  <a:pt x="45719" y="1358290"/>
                </a:moveTo>
                <a:lnTo>
                  <a:pt x="45719" y="3026469"/>
                </a:lnTo>
                <a:lnTo>
                  <a:pt x="0" y="2901555"/>
                </a:lnTo>
                <a:lnTo>
                  <a:pt x="0" y="1483203"/>
                </a:lnTo>
                <a:close/>
                <a:moveTo>
                  <a:pt x="3984339" y="1112516"/>
                </a:moveTo>
                <a:lnTo>
                  <a:pt x="4004877" y="1146322"/>
                </a:lnTo>
                <a:lnTo>
                  <a:pt x="4030058" y="1198595"/>
                </a:lnTo>
                <a:lnTo>
                  <a:pt x="4030058" y="3186163"/>
                </a:lnTo>
                <a:lnTo>
                  <a:pt x="4004877" y="3238437"/>
                </a:lnTo>
                <a:lnTo>
                  <a:pt x="3984339" y="3272242"/>
                </a:lnTo>
                <a:close/>
                <a:moveTo>
                  <a:pt x="226290" y="1013337"/>
                </a:moveTo>
                <a:lnTo>
                  <a:pt x="226290" y="3371422"/>
                </a:lnTo>
                <a:lnTo>
                  <a:pt x="180572" y="3296168"/>
                </a:lnTo>
                <a:lnTo>
                  <a:pt x="180572" y="1088591"/>
                </a:lnTo>
                <a:close/>
                <a:moveTo>
                  <a:pt x="3803768" y="843442"/>
                </a:moveTo>
                <a:lnTo>
                  <a:pt x="3849487" y="904581"/>
                </a:lnTo>
                <a:lnTo>
                  <a:pt x="3849487" y="3480177"/>
                </a:lnTo>
                <a:lnTo>
                  <a:pt x="3803768" y="3541317"/>
                </a:lnTo>
                <a:close/>
                <a:moveTo>
                  <a:pt x="406861" y="768816"/>
                </a:moveTo>
                <a:lnTo>
                  <a:pt x="406861" y="3615943"/>
                </a:lnTo>
                <a:lnTo>
                  <a:pt x="381759" y="3588323"/>
                </a:lnTo>
                <a:lnTo>
                  <a:pt x="361143" y="3560754"/>
                </a:lnTo>
                <a:lnTo>
                  <a:pt x="361143" y="824004"/>
                </a:lnTo>
                <a:lnTo>
                  <a:pt x="381759" y="796435"/>
                </a:lnTo>
                <a:close/>
                <a:moveTo>
                  <a:pt x="3623197" y="637156"/>
                </a:moveTo>
                <a:lnTo>
                  <a:pt x="3626977" y="640591"/>
                </a:lnTo>
                <a:lnTo>
                  <a:pt x="3668916" y="686736"/>
                </a:lnTo>
                <a:lnTo>
                  <a:pt x="3668916" y="3698022"/>
                </a:lnTo>
                <a:lnTo>
                  <a:pt x="3626977" y="3744167"/>
                </a:lnTo>
                <a:lnTo>
                  <a:pt x="3623197" y="3747602"/>
                </a:lnTo>
                <a:close/>
                <a:moveTo>
                  <a:pt x="587433" y="582393"/>
                </a:moveTo>
                <a:lnTo>
                  <a:pt x="587433" y="3802365"/>
                </a:lnTo>
                <a:lnTo>
                  <a:pt x="541713" y="3760812"/>
                </a:lnTo>
                <a:lnTo>
                  <a:pt x="541713" y="623947"/>
                </a:lnTo>
                <a:close/>
                <a:moveTo>
                  <a:pt x="3442626" y="477634"/>
                </a:moveTo>
                <a:lnTo>
                  <a:pt x="3471132" y="498950"/>
                </a:lnTo>
                <a:lnTo>
                  <a:pt x="3488345" y="514594"/>
                </a:lnTo>
                <a:lnTo>
                  <a:pt x="3488345" y="3870164"/>
                </a:lnTo>
                <a:lnTo>
                  <a:pt x="3471132" y="3885808"/>
                </a:lnTo>
                <a:lnTo>
                  <a:pt x="3442626" y="3907125"/>
                </a:lnTo>
                <a:close/>
                <a:moveTo>
                  <a:pt x="768003" y="432577"/>
                </a:moveTo>
                <a:lnTo>
                  <a:pt x="768003" y="3952181"/>
                </a:lnTo>
                <a:lnTo>
                  <a:pt x="722284" y="3917993"/>
                </a:lnTo>
                <a:lnTo>
                  <a:pt x="722284" y="466765"/>
                </a:lnTo>
                <a:close/>
                <a:moveTo>
                  <a:pt x="3262055" y="348234"/>
                </a:moveTo>
                <a:lnTo>
                  <a:pt x="3302188" y="372616"/>
                </a:lnTo>
                <a:lnTo>
                  <a:pt x="3307774" y="376793"/>
                </a:lnTo>
                <a:lnTo>
                  <a:pt x="3307774" y="4007965"/>
                </a:lnTo>
                <a:lnTo>
                  <a:pt x="3302188" y="4012143"/>
                </a:lnTo>
                <a:lnTo>
                  <a:pt x="3262055" y="4036524"/>
                </a:lnTo>
                <a:close/>
                <a:moveTo>
                  <a:pt x="948574" y="311630"/>
                </a:moveTo>
                <a:lnTo>
                  <a:pt x="948574" y="4073128"/>
                </a:lnTo>
                <a:lnTo>
                  <a:pt x="902855" y="4045353"/>
                </a:lnTo>
                <a:lnTo>
                  <a:pt x="902855" y="339405"/>
                </a:lnTo>
                <a:close/>
                <a:moveTo>
                  <a:pt x="3081484" y="243537"/>
                </a:moveTo>
                <a:lnTo>
                  <a:pt x="3121246" y="262691"/>
                </a:lnTo>
                <a:lnTo>
                  <a:pt x="3127203" y="266310"/>
                </a:lnTo>
                <a:lnTo>
                  <a:pt x="3127203" y="4118448"/>
                </a:lnTo>
                <a:lnTo>
                  <a:pt x="3121246" y="4122068"/>
                </a:lnTo>
                <a:lnTo>
                  <a:pt x="3081484" y="4141222"/>
                </a:lnTo>
                <a:close/>
                <a:moveTo>
                  <a:pt x="1129145" y="214511"/>
                </a:moveTo>
                <a:lnTo>
                  <a:pt x="1129145" y="4170247"/>
                </a:lnTo>
                <a:lnTo>
                  <a:pt x="1083426" y="4148223"/>
                </a:lnTo>
                <a:lnTo>
                  <a:pt x="1083426" y="236535"/>
                </a:lnTo>
                <a:close/>
                <a:moveTo>
                  <a:pt x="2900913" y="159849"/>
                </a:moveTo>
                <a:lnTo>
                  <a:pt x="2929410" y="170279"/>
                </a:lnTo>
                <a:lnTo>
                  <a:pt x="2946632" y="178575"/>
                </a:lnTo>
                <a:lnTo>
                  <a:pt x="2946632" y="4206183"/>
                </a:lnTo>
                <a:lnTo>
                  <a:pt x="2929410" y="4214480"/>
                </a:lnTo>
                <a:lnTo>
                  <a:pt x="2900913" y="4224910"/>
                </a:lnTo>
                <a:close/>
                <a:moveTo>
                  <a:pt x="1309716" y="137796"/>
                </a:moveTo>
                <a:lnTo>
                  <a:pt x="1309716" y="4246963"/>
                </a:lnTo>
                <a:lnTo>
                  <a:pt x="1263997" y="4230229"/>
                </a:lnTo>
                <a:lnTo>
                  <a:pt x="1263997" y="154529"/>
                </a:lnTo>
                <a:close/>
                <a:moveTo>
                  <a:pt x="2720342" y="94569"/>
                </a:moveTo>
                <a:lnTo>
                  <a:pt x="2727783" y="96482"/>
                </a:lnTo>
                <a:lnTo>
                  <a:pt x="2766061" y="110492"/>
                </a:lnTo>
                <a:lnTo>
                  <a:pt x="2766061" y="4274266"/>
                </a:lnTo>
                <a:lnTo>
                  <a:pt x="2727783" y="4288276"/>
                </a:lnTo>
                <a:lnTo>
                  <a:pt x="2720342" y="4290189"/>
                </a:lnTo>
                <a:close/>
                <a:moveTo>
                  <a:pt x="1490287" y="79076"/>
                </a:moveTo>
                <a:lnTo>
                  <a:pt x="1490287" y="4305682"/>
                </a:lnTo>
                <a:lnTo>
                  <a:pt x="1444568" y="4293927"/>
                </a:lnTo>
                <a:lnTo>
                  <a:pt x="1444568" y="90832"/>
                </a:lnTo>
                <a:close/>
                <a:moveTo>
                  <a:pt x="2546145" y="49778"/>
                </a:moveTo>
                <a:lnTo>
                  <a:pt x="2591864" y="61534"/>
                </a:lnTo>
                <a:lnTo>
                  <a:pt x="2591864" y="4323225"/>
                </a:lnTo>
                <a:lnTo>
                  <a:pt x="2546145" y="4334980"/>
                </a:lnTo>
                <a:close/>
                <a:moveTo>
                  <a:pt x="1670858" y="36613"/>
                </a:moveTo>
                <a:lnTo>
                  <a:pt x="1670858" y="4348145"/>
                </a:lnTo>
                <a:lnTo>
                  <a:pt x="1632908" y="4342354"/>
                </a:lnTo>
                <a:lnTo>
                  <a:pt x="1625139" y="4340356"/>
                </a:lnTo>
                <a:lnTo>
                  <a:pt x="1625139" y="44402"/>
                </a:lnTo>
                <a:lnTo>
                  <a:pt x="1632908" y="42405"/>
                </a:lnTo>
                <a:close/>
                <a:moveTo>
                  <a:pt x="2359200" y="18250"/>
                </a:moveTo>
                <a:lnTo>
                  <a:pt x="2404919" y="25228"/>
                </a:lnTo>
                <a:lnTo>
                  <a:pt x="2404919" y="4359531"/>
                </a:lnTo>
                <a:lnTo>
                  <a:pt x="2359200" y="4366508"/>
                </a:lnTo>
                <a:close/>
                <a:moveTo>
                  <a:pt x="1851429" y="9118"/>
                </a:moveTo>
                <a:lnTo>
                  <a:pt x="1851429" y="4375640"/>
                </a:lnTo>
                <a:lnTo>
                  <a:pt x="1850807" y="4375609"/>
                </a:lnTo>
                <a:lnTo>
                  <a:pt x="1805710" y="4368726"/>
                </a:lnTo>
                <a:lnTo>
                  <a:pt x="1805710" y="16032"/>
                </a:lnTo>
                <a:lnTo>
                  <a:pt x="1850807" y="9149"/>
                </a:lnTo>
                <a:close/>
                <a:moveTo>
                  <a:pt x="2178629" y="3043"/>
                </a:moveTo>
                <a:lnTo>
                  <a:pt x="2224348" y="5351"/>
                </a:lnTo>
                <a:lnTo>
                  <a:pt x="2224348" y="4379407"/>
                </a:lnTo>
                <a:lnTo>
                  <a:pt x="2178629" y="4381716"/>
                </a:lnTo>
                <a:close/>
                <a:moveTo>
                  <a:pt x="2031999" y="0"/>
                </a:moveTo>
                <a:lnTo>
                  <a:pt x="2031999" y="4384758"/>
                </a:lnTo>
                <a:lnTo>
                  <a:pt x="1986280" y="4382450"/>
                </a:lnTo>
                <a:lnTo>
                  <a:pt x="1986280" y="2309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E2D5EE5-FC39-46E7-83E0-6C966B97F56B}"/>
              </a:ext>
            </a:extLst>
          </p:cNvPr>
          <p:cNvGrpSpPr/>
          <p:nvPr userDrawn="1"/>
        </p:nvGrpSpPr>
        <p:grpSpPr>
          <a:xfrm>
            <a:off x="985792" y="1110995"/>
            <a:ext cx="1120220" cy="271401"/>
            <a:chOff x="2660781" y="365958"/>
            <a:chExt cx="7301192" cy="1768893"/>
          </a:xfrm>
          <a:solidFill>
            <a:srgbClr val="86EABF"/>
          </a:solidFill>
        </p:grpSpPr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id="{667B364F-7BF6-4CF8-B742-AB13DF673D15}"/>
                </a:ext>
              </a:extLst>
            </p:cNvPr>
            <p:cNvSpPr/>
            <p:nvPr userDrawn="1"/>
          </p:nvSpPr>
          <p:spPr>
            <a:xfrm>
              <a:off x="2660781" y="406002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id="{0AD6675E-6F96-4995-A250-5E66CBA85566}"/>
                </a:ext>
              </a:extLst>
            </p:cNvPr>
            <p:cNvSpPr/>
            <p:nvPr userDrawn="1"/>
          </p:nvSpPr>
          <p:spPr>
            <a:xfrm rot="10800000">
              <a:off x="4066865" y="365958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id="{4168B64D-0E10-4835-9915-0B9DA4EF7145}"/>
                </a:ext>
              </a:extLst>
            </p:cNvPr>
            <p:cNvSpPr/>
            <p:nvPr userDrawn="1"/>
          </p:nvSpPr>
          <p:spPr>
            <a:xfrm>
              <a:off x="5472949" y="406002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id="{F2DC6556-ADC9-4C87-A042-3B1FAC4DC907}"/>
                </a:ext>
              </a:extLst>
            </p:cNvPr>
            <p:cNvSpPr/>
            <p:nvPr userDrawn="1"/>
          </p:nvSpPr>
          <p:spPr>
            <a:xfrm rot="10800000">
              <a:off x="6878972" y="365958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B3629772-C44A-4D0B-B884-3E9927C5ABCD}"/>
                </a:ext>
              </a:extLst>
            </p:cNvPr>
            <p:cNvSpPr/>
            <p:nvPr userDrawn="1"/>
          </p:nvSpPr>
          <p:spPr>
            <a:xfrm>
              <a:off x="8256028" y="406002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08F59B6-CC7F-4B7F-AF63-CCF527798710}"/>
              </a:ext>
            </a:extLst>
          </p:cNvPr>
          <p:cNvGrpSpPr/>
          <p:nvPr userDrawn="1"/>
        </p:nvGrpSpPr>
        <p:grpSpPr>
          <a:xfrm>
            <a:off x="1002204" y="1391433"/>
            <a:ext cx="1120220" cy="271401"/>
            <a:chOff x="2660781" y="365958"/>
            <a:chExt cx="7301192" cy="1768893"/>
          </a:xfrm>
          <a:solidFill>
            <a:srgbClr val="86EABF"/>
          </a:solidFill>
        </p:grpSpPr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id="{915F31DA-1188-43FD-8578-12701C5D9B5E}"/>
                </a:ext>
              </a:extLst>
            </p:cNvPr>
            <p:cNvSpPr/>
            <p:nvPr userDrawn="1"/>
          </p:nvSpPr>
          <p:spPr>
            <a:xfrm>
              <a:off x="2660781" y="406002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Block Arc 59">
              <a:extLst>
                <a:ext uri="{FF2B5EF4-FFF2-40B4-BE49-F238E27FC236}">
                  <a16:creationId xmlns:a16="http://schemas.microsoft.com/office/drawing/2014/main" id="{6DAF7267-F78C-4ED8-8CF4-DA3330ED0450}"/>
                </a:ext>
              </a:extLst>
            </p:cNvPr>
            <p:cNvSpPr/>
            <p:nvPr userDrawn="1"/>
          </p:nvSpPr>
          <p:spPr>
            <a:xfrm rot="10800000">
              <a:off x="4066865" y="365958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Block Arc 60">
              <a:extLst>
                <a:ext uri="{FF2B5EF4-FFF2-40B4-BE49-F238E27FC236}">
                  <a16:creationId xmlns:a16="http://schemas.microsoft.com/office/drawing/2014/main" id="{B1F108F3-71D5-4C9A-843F-B0AFAFD8E53B}"/>
                </a:ext>
              </a:extLst>
            </p:cNvPr>
            <p:cNvSpPr/>
            <p:nvPr userDrawn="1"/>
          </p:nvSpPr>
          <p:spPr>
            <a:xfrm>
              <a:off x="5472949" y="406002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Block Arc 61">
              <a:extLst>
                <a:ext uri="{FF2B5EF4-FFF2-40B4-BE49-F238E27FC236}">
                  <a16:creationId xmlns:a16="http://schemas.microsoft.com/office/drawing/2014/main" id="{13349754-67BE-4064-A22D-F9BED6C27CD1}"/>
                </a:ext>
              </a:extLst>
            </p:cNvPr>
            <p:cNvSpPr/>
            <p:nvPr userDrawn="1"/>
          </p:nvSpPr>
          <p:spPr>
            <a:xfrm rot="10800000">
              <a:off x="6878972" y="365958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Block Arc 62">
              <a:extLst>
                <a:ext uri="{FF2B5EF4-FFF2-40B4-BE49-F238E27FC236}">
                  <a16:creationId xmlns:a16="http://schemas.microsoft.com/office/drawing/2014/main" id="{16029F69-E40F-4991-83E3-BE18CF880BC0}"/>
                </a:ext>
              </a:extLst>
            </p:cNvPr>
            <p:cNvSpPr/>
            <p:nvPr userDrawn="1"/>
          </p:nvSpPr>
          <p:spPr>
            <a:xfrm>
              <a:off x="8256028" y="406002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03EC884-776A-418A-8E04-88806291DB54}"/>
              </a:ext>
            </a:extLst>
          </p:cNvPr>
          <p:cNvGrpSpPr/>
          <p:nvPr userDrawn="1"/>
        </p:nvGrpSpPr>
        <p:grpSpPr>
          <a:xfrm>
            <a:off x="988023" y="1709052"/>
            <a:ext cx="1120220" cy="271401"/>
            <a:chOff x="2660781" y="365958"/>
            <a:chExt cx="7301192" cy="1768893"/>
          </a:xfrm>
          <a:solidFill>
            <a:srgbClr val="86EABF"/>
          </a:solidFill>
        </p:grpSpPr>
        <p:sp>
          <p:nvSpPr>
            <p:cNvPr id="65" name="Block Arc 64">
              <a:extLst>
                <a:ext uri="{FF2B5EF4-FFF2-40B4-BE49-F238E27FC236}">
                  <a16:creationId xmlns:a16="http://schemas.microsoft.com/office/drawing/2014/main" id="{CA0F62AB-466D-4C9A-93CA-D0012948D2F6}"/>
                </a:ext>
              </a:extLst>
            </p:cNvPr>
            <p:cNvSpPr/>
            <p:nvPr userDrawn="1"/>
          </p:nvSpPr>
          <p:spPr>
            <a:xfrm>
              <a:off x="2660781" y="406002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Block Arc 65">
              <a:extLst>
                <a:ext uri="{FF2B5EF4-FFF2-40B4-BE49-F238E27FC236}">
                  <a16:creationId xmlns:a16="http://schemas.microsoft.com/office/drawing/2014/main" id="{3FE6CB97-4270-450A-995D-DFB915E60F04}"/>
                </a:ext>
              </a:extLst>
            </p:cNvPr>
            <p:cNvSpPr/>
            <p:nvPr userDrawn="1"/>
          </p:nvSpPr>
          <p:spPr>
            <a:xfrm rot="10800000">
              <a:off x="4066865" y="365958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Block Arc 66">
              <a:extLst>
                <a:ext uri="{FF2B5EF4-FFF2-40B4-BE49-F238E27FC236}">
                  <a16:creationId xmlns:a16="http://schemas.microsoft.com/office/drawing/2014/main" id="{D8C9ED78-AABC-49C2-80B8-5782BD44B0FD}"/>
                </a:ext>
              </a:extLst>
            </p:cNvPr>
            <p:cNvSpPr/>
            <p:nvPr userDrawn="1"/>
          </p:nvSpPr>
          <p:spPr>
            <a:xfrm>
              <a:off x="5472949" y="406002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Block Arc 67">
              <a:extLst>
                <a:ext uri="{FF2B5EF4-FFF2-40B4-BE49-F238E27FC236}">
                  <a16:creationId xmlns:a16="http://schemas.microsoft.com/office/drawing/2014/main" id="{6A7E4C2E-3F6F-4656-8F24-94F15FBFB418}"/>
                </a:ext>
              </a:extLst>
            </p:cNvPr>
            <p:cNvSpPr/>
            <p:nvPr userDrawn="1"/>
          </p:nvSpPr>
          <p:spPr>
            <a:xfrm rot="10800000">
              <a:off x="6878972" y="365958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Block Arc 68">
              <a:extLst>
                <a:ext uri="{FF2B5EF4-FFF2-40B4-BE49-F238E27FC236}">
                  <a16:creationId xmlns:a16="http://schemas.microsoft.com/office/drawing/2014/main" id="{B8C5A60C-8A6F-4AFF-80BB-15087F649697}"/>
                </a:ext>
              </a:extLst>
            </p:cNvPr>
            <p:cNvSpPr/>
            <p:nvPr userDrawn="1"/>
          </p:nvSpPr>
          <p:spPr>
            <a:xfrm>
              <a:off x="8256028" y="406002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0" name="Cube 69">
            <a:extLst>
              <a:ext uri="{FF2B5EF4-FFF2-40B4-BE49-F238E27FC236}">
                <a16:creationId xmlns:a16="http://schemas.microsoft.com/office/drawing/2014/main" id="{206F52AF-8227-4BC3-8406-1499C879B258}"/>
              </a:ext>
            </a:extLst>
          </p:cNvPr>
          <p:cNvSpPr/>
          <p:nvPr userDrawn="1"/>
        </p:nvSpPr>
        <p:spPr>
          <a:xfrm rot="17646999">
            <a:off x="9990983" y="4629618"/>
            <a:ext cx="1030232" cy="975047"/>
          </a:xfrm>
          <a:prstGeom prst="cube">
            <a:avLst>
              <a:gd name="adj" fmla="val 32003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3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+ 1 colum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5A1228BF-3F4C-4D3B-9775-B5115E9F2173}"/>
              </a:ext>
            </a:extLst>
          </p:cNvPr>
          <p:cNvSpPr/>
          <p:nvPr userDrawn="1"/>
        </p:nvSpPr>
        <p:spPr>
          <a:xfrm>
            <a:off x="348859" y="3904623"/>
            <a:ext cx="11843142" cy="2953377"/>
          </a:xfrm>
          <a:prstGeom prst="triangle">
            <a:avLst>
              <a:gd name="adj" fmla="val 100000"/>
            </a:avLst>
          </a:prstGeom>
          <a:solidFill>
            <a:srgbClr val="00B0F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E016F2-53FA-4A71-B1DC-95C14CBA52FD}"/>
              </a:ext>
            </a:extLst>
          </p:cNvPr>
          <p:cNvGrpSpPr/>
          <p:nvPr userDrawn="1"/>
        </p:nvGrpSpPr>
        <p:grpSpPr>
          <a:xfrm flipH="1">
            <a:off x="-1347199" y="0"/>
            <a:ext cx="7112485" cy="5380069"/>
            <a:chOff x="6425201" y="-2"/>
            <a:chExt cx="7112485" cy="5380069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4DEE13D9-F174-4CEB-91D2-F2BA2E548C97}"/>
                </a:ext>
              </a:extLst>
            </p:cNvPr>
            <p:cNvSpPr/>
            <p:nvPr userDrawn="1"/>
          </p:nvSpPr>
          <p:spPr>
            <a:xfrm rot="10800000">
              <a:off x="6885706" y="-2"/>
              <a:ext cx="4343400" cy="2266951"/>
            </a:xfrm>
            <a:prstGeom prst="triangle">
              <a:avLst/>
            </a:prstGeom>
            <a:solidFill>
              <a:srgbClr val="86EA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07BED4-DF25-412E-A7EC-14D61735AA4E}"/>
                </a:ext>
              </a:extLst>
            </p:cNvPr>
            <p:cNvSpPr/>
            <p:nvPr userDrawn="1"/>
          </p:nvSpPr>
          <p:spPr>
            <a:xfrm rot="16200000">
              <a:off x="8429625" y="-581025"/>
              <a:ext cx="3181350" cy="4343400"/>
            </a:xfrm>
            <a:custGeom>
              <a:avLst/>
              <a:gdLst>
                <a:gd name="connsiteX0" fmla="*/ 3181350 w 3181350"/>
                <a:gd name="connsiteY0" fmla="*/ 3238160 h 4343400"/>
                <a:gd name="connsiteX1" fmla="*/ 3181350 w 3181350"/>
                <a:gd name="connsiteY1" fmla="*/ 4343400 h 4343400"/>
                <a:gd name="connsiteX2" fmla="*/ 0 w 3181350"/>
                <a:gd name="connsiteY2" fmla="*/ 4343400 h 4343400"/>
                <a:gd name="connsiteX3" fmla="*/ 0 w 3181350"/>
                <a:gd name="connsiteY3" fmla="*/ 0 h 434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1350" h="4343400">
                  <a:moveTo>
                    <a:pt x="3181350" y="3238160"/>
                  </a:moveTo>
                  <a:lnTo>
                    <a:pt x="3181350" y="4343400"/>
                  </a:lnTo>
                  <a:lnTo>
                    <a:pt x="0" y="4343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4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DE6D4EB-C54B-40D7-809A-3DEEEF04A329}"/>
                </a:ext>
              </a:extLst>
            </p:cNvPr>
            <p:cNvSpPr/>
            <p:nvPr userDrawn="1"/>
          </p:nvSpPr>
          <p:spPr>
            <a:xfrm rot="1970319">
              <a:off x="6425201" y="2069991"/>
              <a:ext cx="7112485" cy="3310076"/>
            </a:xfrm>
            <a:custGeom>
              <a:avLst/>
              <a:gdLst>
                <a:gd name="connsiteX0" fmla="*/ 5119047 w 7112485"/>
                <a:gd name="connsiteY0" fmla="*/ 0 h 3310076"/>
                <a:gd name="connsiteX1" fmla="*/ 7112485 w 7112485"/>
                <a:gd name="connsiteY1" fmla="*/ 3088633 h 3310076"/>
                <a:gd name="connsiteX2" fmla="*/ 6769381 w 7112485"/>
                <a:gd name="connsiteY2" fmla="*/ 3310076 h 3310076"/>
                <a:gd name="connsiteX3" fmla="*/ 0 w 7112485"/>
                <a:gd name="connsiteY3" fmla="*/ 3310076 h 331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485" h="3310076">
                  <a:moveTo>
                    <a:pt x="5119047" y="0"/>
                  </a:moveTo>
                  <a:lnTo>
                    <a:pt x="7112485" y="3088633"/>
                  </a:lnTo>
                  <a:lnTo>
                    <a:pt x="6769381" y="3310076"/>
                  </a:lnTo>
                  <a:lnTo>
                    <a:pt x="0" y="3310076"/>
                  </a:lnTo>
                  <a:close/>
                </a:path>
              </a:pathLst>
            </a:custGeom>
            <a:solidFill>
              <a:srgbClr val="1F3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843C9A4-6BBF-4254-9B38-548F8C75397F}"/>
                </a:ext>
              </a:extLst>
            </p:cNvPr>
            <p:cNvGrpSpPr/>
            <p:nvPr userDrawn="1"/>
          </p:nvGrpSpPr>
          <p:grpSpPr>
            <a:xfrm>
              <a:off x="8870324" y="4385231"/>
              <a:ext cx="1111119" cy="270271"/>
              <a:chOff x="2660781" y="365958"/>
              <a:chExt cx="7272164" cy="1768893"/>
            </a:xfrm>
            <a:solidFill>
              <a:schemeClr val="bg1"/>
            </a:solidFill>
          </p:grpSpPr>
          <p:sp>
            <p:nvSpPr>
              <p:cNvPr id="88" name="Block Arc 87">
                <a:extLst>
                  <a:ext uri="{FF2B5EF4-FFF2-40B4-BE49-F238E27FC236}">
                    <a16:creationId xmlns:a16="http://schemas.microsoft.com/office/drawing/2014/main" id="{190AEAA5-E613-4EC6-8D19-E152C54F75D3}"/>
                  </a:ext>
                </a:extLst>
              </p:cNvPr>
              <p:cNvSpPr/>
              <p:nvPr userDrawn="1"/>
            </p:nvSpPr>
            <p:spPr>
              <a:xfrm>
                <a:off x="2660781" y="406002"/>
                <a:ext cx="1705945" cy="1728849"/>
              </a:xfrm>
              <a:prstGeom prst="blockArc">
                <a:avLst>
                  <a:gd name="adj1" fmla="val 10799998"/>
                  <a:gd name="adj2" fmla="val 4"/>
                  <a:gd name="adj3" fmla="val 181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Block Arc 88">
                <a:extLst>
                  <a:ext uri="{FF2B5EF4-FFF2-40B4-BE49-F238E27FC236}">
                    <a16:creationId xmlns:a16="http://schemas.microsoft.com/office/drawing/2014/main" id="{7B023A67-7DDE-441B-A8F9-67A5AFDD28CC}"/>
                  </a:ext>
                </a:extLst>
              </p:cNvPr>
              <p:cNvSpPr/>
              <p:nvPr userDrawn="1"/>
            </p:nvSpPr>
            <p:spPr>
              <a:xfrm rot="10800000">
                <a:off x="4052351" y="365958"/>
                <a:ext cx="1705945" cy="1728849"/>
              </a:xfrm>
              <a:prstGeom prst="blockArc">
                <a:avLst>
                  <a:gd name="adj1" fmla="val 10799998"/>
                  <a:gd name="adj2" fmla="val 4"/>
                  <a:gd name="adj3" fmla="val 181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Block Arc 89">
                <a:extLst>
                  <a:ext uri="{FF2B5EF4-FFF2-40B4-BE49-F238E27FC236}">
                    <a16:creationId xmlns:a16="http://schemas.microsoft.com/office/drawing/2014/main" id="{528078E2-5E02-4E77-89EB-7FB54290F2A8}"/>
                  </a:ext>
                </a:extLst>
              </p:cNvPr>
              <p:cNvSpPr/>
              <p:nvPr userDrawn="1"/>
            </p:nvSpPr>
            <p:spPr>
              <a:xfrm>
                <a:off x="5443921" y="406002"/>
                <a:ext cx="1705945" cy="1728849"/>
              </a:xfrm>
              <a:prstGeom prst="blockArc">
                <a:avLst>
                  <a:gd name="adj1" fmla="val 10799998"/>
                  <a:gd name="adj2" fmla="val 4"/>
                  <a:gd name="adj3" fmla="val 181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Block Arc 90">
                <a:extLst>
                  <a:ext uri="{FF2B5EF4-FFF2-40B4-BE49-F238E27FC236}">
                    <a16:creationId xmlns:a16="http://schemas.microsoft.com/office/drawing/2014/main" id="{69339266-2406-4315-8983-EE0B8E45E383}"/>
                  </a:ext>
                </a:extLst>
              </p:cNvPr>
              <p:cNvSpPr/>
              <p:nvPr userDrawn="1"/>
            </p:nvSpPr>
            <p:spPr>
              <a:xfrm rot="10800000">
                <a:off x="6835430" y="365958"/>
                <a:ext cx="1705945" cy="1728849"/>
              </a:xfrm>
              <a:prstGeom prst="blockArc">
                <a:avLst>
                  <a:gd name="adj1" fmla="val 10799998"/>
                  <a:gd name="adj2" fmla="val 4"/>
                  <a:gd name="adj3" fmla="val 181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Block Arc 91">
                <a:extLst>
                  <a:ext uri="{FF2B5EF4-FFF2-40B4-BE49-F238E27FC236}">
                    <a16:creationId xmlns:a16="http://schemas.microsoft.com/office/drawing/2014/main" id="{B156D330-E49C-4BC2-B293-44C4431F53CD}"/>
                  </a:ext>
                </a:extLst>
              </p:cNvPr>
              <p:cNvSpPr/>
              <p:nvPr userDrawn="1"/>
            </p:nvSpPr>
            <p:spPr>
              <a:xfrm>
                <a:off x="8227000" y="406002"/>
                <a:ext cx="1705945" cy="1728849"/>
              </a:xfrm>
              <a:prstGeom prst="blockArc">
                <a:avLst>
                  <a:gd name="adj1" fmla="val 10799998"/>
                  <a:gd name="adj2" fmla="val 4"/>
                  <a:gd name="adj3" fmla="val 181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A958D2A-9052-471A-8283-4B02ACDA3C8A}"/>
                </a:ext>
              </a:extLst>
            </p:cNvPr>
            <p:cNvGrpSpPr/>
            <p:nvPr userDrawn="1"/>
          </p:nvGrpSpPr>
          <p:grpSpPr>
            <a:xfrm>
              <a:off x="8952984" y="618646"/>
              <a:ext cx="1835364" cy="1426934"/>
              <a:chOff x="1772934" y="2717190"/>
              <a:chExt cx="1835364" cy="1426934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312B64C-8C9C-411A-A9F2-3FD134B4DB39}"/>
                  </a:ext>
                </a:extLst>
              </p:cNvPr>
              <p:cNvSpPr/>
              <p:nvPr/>
            </p:nvSpPr>
            <p:spPr>
              <a:xfrm>
                <a:off x="1781382" y="2718297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4B6FC6F-6383-427F-9332-4C81234D9F77}"/>
                  </a:ext>
                </a:extLst>
              </p:cNvPr>
              <p:cNvSpPr/>
              <p:nvPr/>
            </p:nvSpPr>
            <p:spPr>
              <a:xfrm>
                <a:off x="1777158" y="2989317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9DDE9C8-4FD5-4BDF-BB25-5D07AAEAFF77}"/>
                  </a:ext>
                </a:extLst>
              </p:cNvPr>
              <p:cNvSpPr/>
              <p:nvPr/>
            </p:nvSpPr>
            <p:spPr>
              <a:xfrm>
                <a:off x="1777158" y="3261632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7412DA1-11F7-4879-89D1-77F2EBDB194B}"/>
                  </a:ext>
                </a:extLst>
              </p:cNvPr>
              <p:cNvSpPr/>
              <p:nvPr/>
            </p:nvSpPr>
            <p:spPr>
              <a:xfrm>
                <a:off x="2148633" y="2718297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56869EA-C528-46BD-B5A4-F5A6D1223FB4}"/>
                  </a:ext>
                </a:extLst>
              </p:cNvPr>
              <p:cNvSpPr/>
              <p:nvPr/>
            </p:nvSpPr>
            <p:spPr>
              <a:xfrm>
                <a:off x="2144409" y="2989317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44A9A4E-C182-470E-95AE-8818E025A17A}"/>
                  </a:ext>
                </a:extLst>
              </p:cNvPr>
              <p:cNvSpPr/>
              <p:nvPr/>
            </p:nvSpPr>
            <p:spPr>
              <a:xfrm>
                <a:off x="2144409" y="3261632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B9D874CB-7370-4F6C-99CA-A095363AB3A1}"/>
                  </a:ext>
                </a:extLst>
              </p:cNvPr>
              <p:cNvSpPr/>
              <p:nvPr/>
            </p:nvSpPr>
            <p:spPr>
              <a:xfrm>
                <a:off x="2484884" y="2719571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21E7943-5758-41CA-8B99-260F3797CB65}"/>
                  </a:ext>
                </a:extLst>
              </p:cNvPr>
              <p:cNvSpPr/>
              <p:nvPr/>
            </p:nvSpPr>
            <p:spPr>
              <a:xfrm>
                <a:off x="2480660" y="2990591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CDFD25E-BE24-464C-948F-714B88B26E3C}"/>
                  </a:ext>
                </a:extLst>
              </p:cNvPr>
              <p:cNvSpPr/>
              <p:nvPr/>
            </p:nvSpPr>
            <p:spPr>
              <a:xfrm>
                <a:off x="2480660" y="3262906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6010CC1-336C-4DC7-ADCC-3D6C62FA38AD}"/>
                  </a:ext>
                </a:extLst>
              </p:cNvPr>
              <p:cNvSpPr/>
              <p:nvPr/>
            </p:nvSpPr>
            <p:spPr>
              <a:xfrm>
                <a:off x="2852135" y="2719571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C580128-5289-4DEF-9337-4B1C4D59D92D}"/>
                  </a:ext>
                </a:extLst>
              </p:cNvPr>
              <p:cNvSpPr/>
              <p:nvPr/>
            </p:nvSpPr>
            <p:spPr>
              <a:xfrm>
                <a:off x="2847911" y="2990591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1025959-D677-4D6E-B608-CE9631CB9C57}"/>
                  </a:ext>
                </a:extLst>
              </p:cNvPr>
              <p:cNvSpPr/>
              <p:nvPr/>
            </p:nvSpPr>
            <p:spPr>
              <a:xfrm>
                <a:off x="2847911" y="3262906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9FF8073-C599-4AA3-9BCC-7920BEAA616E}"/>
                  </a:ext>
                </a:extLst>
              </p:cNvPr>
              <p:cNvSpPr/>
              <p:nvPr/>
            </p:nvSpPr>
            <p:spPr>
              <a:xfrm>
                <a:off x="3195328" y="2717190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F845D56A-4DC0-41CE-9270-CF0579C4AB87}"/>
                  </a:ext>
                </a:extLst>
              </p:cNvPr>
              <p:cNvSpPr/>
              <p:nvPr/>
            </p:nvSpPr>
            <p:spPr>
              <a:xfrm>
                <a:off x="3191104" y="2988210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378B12B-3F69-4328-9F4E-5573644A75E7}"/>
                  </a:ext>
                </a:extLst>
              </p:cNvPr>
              <p:cNvSpPr/>
              <p:nvPr/>
            </p:nvSpPr>
            <p:spPr>
              <a:xfrm>
                <a:off x="3191104" y="3260525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15C345D-4109-4B2F-84E4-5EF004F49B3F}"/>
                  </a:ext>
                </a:extLst>
              </p:cNvPr>
              <p:cNvSpPr/>
              <p:nvPr/>
            </p:nvSpPr>
            <p:spPr>
              <a:xfrm>
                <a:off x="3562579" y="2717190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AB6DC840-79EA-4ECA-9B32-90476A11BDE0}"/>
                  </a:ext>
                </a:extLst>
              </p:cNvPr>
              <p:cNvSpPr/>
              <p:nvPr/>
            </p:nvSpPr>
            <p:spPr>
              <a:xfrm>
                <a:off x="3558355" y="2988210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3E43D25F-1689-4A9E-A0C6-513805DAE29C}"/>
                  </a:ext>
                </a:extLst>
              </p:cNvPr>
              <p:cNvSpPr/>
              <p:nvPr/>
            </p:nvSpPr>
            <p:spPr>
              <a:xfrm>
                <a:off x="3558355" y="3260525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0CB3177-F930-4A79-BFF8-A8E1E9CEE36D}"/>
                  </a:ext>
                </a:extLst>
              </p:cNvPr>
              <p:cNvSpPr/>
              <p:nvPr/>
            </p:nvSpPr>
            <p:spPr>
              <a:xfrm>
                <a:off x="1777158" y="3553795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E4704BA-B903-4701-A8B4-773C1534C321}"/>
                  </a:ext>
                </a:extLst>
              </p:cNvPr>
              <p:cNvSpPr/>
              <p:nvPr/>
            </p:nvSpPr>
            <p:spPr>
              <a:xfrm>
                <a:off x="1772934" y="3824815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7D8F3C9D-3292-404B-992A-BA67B549AD4D}"/>
                  </a:ext>
                </a:extLst>
              </p:cNvPr>
              <p:cNvSpPr/>
              <p:nvPr/>
            </p:nvSpPr>
            <p:spPr>
              <a:xfrm>
                <a:off x="1772934" y="4097130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ABB3330-EA15-4C44-B8B2-EF2E13B47A44}"/>
                  </a:ext>
                </a:extLst>
              </p:cNvPr>
              <p:cNvSpPr/>
              <p:nvPr/>
            </p:nvSpPr>
            <p:spPr>
              <a:xfrm>
                <a:off x="2144409" y="3553795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D8D7508-CB7C-4BFD-A3A3-719D9E2AD0FC}"/>
                  </a:ext>
                </a:extLst>
              </p:cNvPr>
              <p:cNvSpPr/>
              <p:nvPr/>
            </p:nvSpPr>
            <p:spPr>
              <a:xfrm>
                <a:off x="2140185" y="3824815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D8C7073-BC65-4643-83D3-FE97D22E142B}"/>
                  </a:ext>
                </a:extLst>
              </p:cNvPr>
              <p:cNvSpPr/>
              <p:nvPr/>
            </p:nvSpPr>
            <p:spPr>
              <a:xfrm>
                <a:off x="2140185" y="4097130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19F9862-F8DD-4AFD-8003-05D4FA99DFA1}"/>
                  </a:ext>
                </a:extLst>
              </p:cNvPr>
              <p:cNvSpPr/>
              <p:nvPr/>
            </p:nvSpPr>
            <p:spPr>
              <a:xfrm>
                <a:off x="2480660" y="3555069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E5F4EBF-1706-4E83-8F2C-04E9DC04D787}"/>
                  </a:ext>
                </a:extLst>
              </p:cNvPr>
              <p:cNvSpPr/>
              <p:nvPr/>
            </p:nvSpPr>
            <p:spPr>
              <a:xfrm>
                <a:off x="2476436" y="3826089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59C658C-8D52-4A02-9FBB-328E6CABBC80}"/>
                  </a:ext>
                </a:extLst>
              </p:cNvPr>
              <p:cNvSpPr/>
              <p:nvPr/>
            </p:nvSpPr>
            <p:spPr>
              <a:xfrm>
                <a:off x="2476436" y="4098404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B1B01B6-0CE1-441B-AB12-2DE87865DC21}"/>
                  </a:ext>
                </a:extLst>
              </p:cNvPr>
              <p:cNvSpPr/>
              <p:nvPr/>
            </p:nvSpPr>
            <p:spPr>
              <a:xfrm>
                <a:off x="2847911" y="3555069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C7A01E71-1C11-4E44-8866-64C6F14D6767}"/>
                  </a:ext>
                </a:extLst>
              </p:cNvPr>
              <p:cNvSpPr/>
              <p:nvPr/>
            </p:nvSpPr>
            <p:spPr>
              <a:xfrm>
                <a:off x="2843687" y="3826089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2F9B52C-7526-4029-9CB5-B0A5E942CFA9}"/>
                  </a:ext>
                </a:extLst>
              </p:cNvPr>
              <p:cNvSpPr/>
              <p:nvPr/>
            </p:nvSpPr>
            <p:spPr>
              <a:xfrm>
                <a:off x="2843687" y="4098404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2DD765E3-46B6-41A5-9A05-9B3BF2D5E7E6}"/>
                  </a:ext>
                </a:extLst>
              </p:cNvPr>
              <p:cNvSpPr/>
              <p:nvPr/>
            </p:nvSpPr>
            <p:spPr>
              <a:xfrm>
                <a:off x="3191104" y="3552688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229C990-1B65-417E-AD85-019BC060FDB4}"/>
                  </a:ext>
                </a:extLst>
              </p:cNvPr>
              <p:cNvSpPr/>
              <p:nvPr/>
            </p:nvSpPr>
            <p:spPr>
              <a:xfrm>
                <a:off x="3186880" y="3823708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5CFA08A9-B0F0-4A91-B9A8-CD8F2E084078}"/>
                  </a:ext>
                </a:extLst>
              </p:cNvPr>
              <p:cNvSpPr/>
              <p:nvPr/>
            </p:nvSpPr>
            <p:spPr>
              <a:xfrm>
                <a:off x="3186880" y="4096023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59A8C92-314A-4A20-8E6E-C8E3577BF659}"/>
                  </a:ext>
                </a:extLst>
              </p:cNvPr>
              <p:cNvSpPr/>
              <p:nvPr/>
            </p:nvSpPr>
            <p:spPr>
              <a:xfrm>
                <a:off x="3558355" y="3552688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22FF85F9-A672-4B34-9CFC-7992327161E1}"/>
                  </a:ext>
                </a:extLst>
              </p:cNvPr>
              <p:cNvSpPr/>
              <p:nvPr/>
            </p:nvSpPr>
            <p:spPr>
              <a:xfrm>
                <a:off x="3554131" y="3823708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7662F093-9C4A-4BC4-965A-8A590761263C}"/>
                  </a:ext>
                </a:extLst>
              </p:cNvPr>
              <p:cNvSpPr/>
              <p:nvPr/>
            </p:nvSpPr>
            <p:spPr>
              <a:xfrm>
                <a:off x="3554131" y="4096023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C0BD187-D4C0-43EA-8AC0-B1FF0932FCA8}"/>
                </a:ext>
              </a:extLst>
            </p:cNvPr>
            <p:cNvGrpSpPr/>
            <p:nvPr userDrawn="1"/>
          </p:nvGrpSpPr>
          <p:grpSpPr>
            <a:xfrm>
              <a:off x="8943937" y="2265268"/>
              <a:ext cx="1835364" cy="1426934"/>
              <a:chOff x="1772934" y="2717190"/>
              <a:chExt cx="1835364" cy="1426934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8C99F3E-7C96-4D00-BBF4-4ACEB4FE3A44}"/>
                  </a:ext>
                </a:extLst>
              </p:cNvPr>
              <p:cNvSpPr/>
              <p:nvPr/>
            </p:nvSpPr>
            <p:spPr>
              <a:xfrm>
                <a:off x="1781382" y="2718297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F9F009C-26D6-4A6B-AE0D-3981FF55BA46}"/>
                  </a:ext>
                </a:extLst>
              </p:cNvPr>
              <p:cNvSpPr/>
              <p:nvPr/>
            </p:nvSpPr>
            <p:spPr>
              <a:xfrm>
                <a:off x="1777158" y="2989317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034C07D-B053-4ABA-8DC9-9005D4134604}"/>
                  </a:ext>
                </a:extLst>
              </p:cNvPr>
              <p:cNvSpPr/>
              <p:nvPr/>
            </p:nvSpPr>
            <p:spPr>
              <a:xfrm>
                <a:off x="1777158" y="3261632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2DDCB76-6B5E-4543-9AF8-1CA27F7DD186}"/>
                  </a:ext>
                </a:extLst>
              </p:cNvPr>
              <p:cNvSpPr/>
              <p:nvPr/>
            </p:nvSpPr>
            <p:spPr>
              <a:xfrm>
                <a:off x="2148633" y="2718297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30B99E6-1722-4DE2-A83B-87152C8AC79A}"/>
                  </a:ext>
                </a:extLst>
              </p:cNvPr>
              <p:cNvSpPr/>
              <p:nvPr/>
            </p:nvSpPr>
            <p:spPr>
              <a:xfrm>
                <a:off x="2144409" y="2989317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418C209-3E17-4D38-AF2A-E7EA1D18AAB2}"/>
                  </a:ext>
                </a:extLst>
              </p:cNvPr>
              <p:cNvSpPr/>
              <p:nvPr/>
            </p:nvSpPr>
            <p:spPr>
              <a:xfrm>
                <a:off x="2144409" y="3261632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276243C-08F4-495E-9E4A-92EB9013D844}"/>
                  </a:ext>
                </a:extLst>
              </p:cNvPr>
              <p:cNvSpPr/>
              <p:nvPr/>
            </p:nvSpPr>
            <p:spPr>
              <a:xfrm>
                <a:off x="2484884" y="2719571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BA2C822-550E-4729-A6F5-6502DAF67030}"/>
                  </a:ext>
                </a:extLst>
              </p:cNvPr>
              <p:cNvSpPr/>
              <p:nvPr/>
            </p:nvSpPr>
            <p:spPr>
              <a:xfrm>
                <a:off x="2480660" y="2990591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0D452F8-587C-4FFF-B6E1-240366D4C46E}"/>
                  </a:ext>
                </a:extLst>
              </p:cNvPr>
              <p:cNvSpPr/>
              <p:nvPr/>
            </p:nvSpPr>
            <p:spPr>
              <a:xfrm>
                <a:off x="2480660" y="3262906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D488B6D-009E-4A1E-BF2C-4FD482871E6B}"/>
                  </a:ext>
                </a:extLst>
              </p:cNvPr>
              <p:cNvSpPr/>
              <p:nvPr/>
            </p:nvSpPr>
            <p:spPr>
              <a:xfrm>
                <a:off x="2852135" y="2719571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445743F-6136-48C0-92FF-A63E538F1487}"/>
                  </a:ext>
                </a:extLst>
              </p:cNvPr>
              <p:cNvSpPr/>
              <p:nvPr/>
            </p:nvSpPr>
            <p:spPr>
              <a:xfrm>
                <a:off x="2847911" y="2990591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3F1F7BE-5F5A-4FD8-A2A1-3C80632D4FAD}"/>
                  </a:ext>
                </a:extLst>
              </p:cNvPr>
              <p:cNvSpPr/>
              <p:nvPr/>
            </p:nvSpPr>
            <p:spPr>
              <a:xfrm>
                <a:off x="2847911" y="3262906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CA6DA53-77EA-44F6-A49B-FE27BE88A8F8}"/>
                  </a:ext>
                </a:extLst>
              </p:cNvPr>
              <p:cNvSpPr/>
              <p:nvPr/>
            </p:nvSpPr>
            <p:spPr>
              <a:xfrm>
                <a:off x="3195328" y="2717190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BE3D235-6754-4593-AE08-50155AC62AD7}"/>
                  </a:ext>
                </a:extLst>
              </p:cNvPr>
              <p:cNvSpPr/>
              <p:nvPr/>
            </p:nvSpPr>
            <p:spPr>
              <a:xfrm>
                <a:off x="3191104" y="2988210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8063156-5805-4505-B165-657117A2A017}"/>
                  </a:ext>
                </a:extLst>
              </p:cNvPr>
              <p:cNvSpPr/>
              <p:nvPr/>
            </p:nvSpPr>
            <p:spPr>
              <a:xfrm>
                <a:off x="3191104" y="3260525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2B92FB6-2B54-490F-BA30-2A3019D831AB}"/>
                  </a:ext>
                </a:extLst>
              </p:cNvPr>
              <p:cNvSpPr/>
              <p:nvPr/>
            </p:nvSpPr>
            <p:spPr>
              <a:xfrm>
                <a:off x="3562579" y="2717190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04DC165-F874-456A-BF1A-921758B3BBE1}"/>
                  </a:ext>
                </a:extLst>
              </p:cNvPr>
              <p:cNvSpPr/>
              <p:nvPr/>
            </p:nvSpPr>
            <p:spPr>
              <a:xfrm>
                <a:off x="3558355" y="2988210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A547843-B4E5-4494-97C7-E0CD986F2AB4}"/>
                  </a:ext>
                </a:extLst>
              </p:cNvPr>
              <p:cNvSpPr/>
              <p:nvPr/>
            </p:nvSpPr>
            <p:spPr>
              <a:xfrm>
                <a:off x="3558355" y="3260525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B4FA071-259C-4902-9423-A487F9B746CD}"/>
                  </a:ext>
                </a:extLst>
              </p:cNvPr>
              <p:cNvSpPr/>
              <p:nvPr/>
            </p:nvSpPr>
            <p:spPr>
              <a:xfrm>
                <a:off x="1777158" y="3553795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81F0211-26B3-4A43-A9B7-F5D3BDEA7C86}"/>
                  </a:ext>
                </a:extLst>
              </p:cNvPr>
              <p:cNvSpPr/>
              <p:nvPr/>
            </p:nvSpPr>
            <p:spPr>
              <a:xfrm>
                <a:off x="1772934" y="3824815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FEB9B1A-B58F-4948-9213-E352BEBBEFB2}"/>
                  </a:ext>
                </a:extLst>
              </p:cNvPr>
              <p:cNvSpPr/>
              <p:nvPr/>
            </p:nvSpPr>
            <p:spPr>
              <a:xfrm>
                <a:off x="1772934" y="4097130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46F606C-23BB-4539-B069-AF736E30C937}"/>
                  </a:ext>
                </a:extLst>
              </p:cNvPr>
              <p:cNvSpPr/>
              <p:nvPr/>
            </p:nvSpPr>
            <p:spPr>
              <a:xfrm>
                <a:off x="2144409" y="3553795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19D8BA-23C3-40D0-BA20-6CA981F60C2A}"/>
                  </a:ext>
                </a:extLst>
              </p:cNvPr>
              <p:cNvSpPr/>
              <p:nvPr/>
            </p:nvSpPr>
            <p:spPr>
              <a:xfrm>
                <a:off x="2140185" y="3824815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66C4782-1C25-4108-B4E9-5FD709CBFDE4}"/>
                  </a:ext>
                </a:extLst>
              </p:cNvPr>
              <p:cNvSpPr/>
              <p:nvPr/>
            </p:nvSpPr>
            <p:spPr>
              <a:xfrm>
                <a:off x="2140185" y="4097130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AD9841A-2AD5-4F6F-823F-06D39DDD458E}"/>
                  </a:ext>
                </a:extLst>
              </p:cNvPr>
              <p:cNvSpPr/>
              <p:nvPr/>
            </p:nvSpPr>
            <p:spPr>
              <a:xfrm>
                <a:off x="2480660" y="3555069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51A4820-CED9-4AF8-B6A1-F1C879070F93}"/>
                  </a:ext>
                </a:extLst>
              </p:cNvPr>
              <p:cNvSpPr/>
              <p:nvPr/>
            </p:nvSpPr>
            <p:spPr>
              <a:xfrm>
                <a:off x="2476436" y="3826089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3D571C0-5E76-406F-B527-4844E6A36F5B}"/>
                  </a:ext>
                </a:extLst>
              </p:cNvPr>
              <p:cNvSpPr/>
              <p:nvPr/>
            </p:nvSpPr>
            <p:spPr>
              <a:xfrm>
                <a:off x="2476436" y="4098404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98E6EC9-3742-49B8-BADC-FB8DAA9B6691}"/>
                  </a:ext>
                </a:extLst>
              </p:cNvPr>
              <p:cNvSpPr/>
              <p:nvPr/>
            </p:nvSpPr>
            <p:spPr>
              <a:xfrm>
                <a:off x="2847911" y="3555069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6C59028-FE3F-492C-B522-14DD1FCF7DC9}"/>
                  </a:ext>
                </a:extLst>
              </p:cNvPr>
              <p:cNvSpPr/>
              <p:nvPr/>
            </p:nvSpPr>
            <p:spPr>
              <a:xfrm>
                <a:off x="2843687" y="3826089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54CD958-6C1B-4751-9400-B667B0BE225B}"/>
                  </a:ext>
                </a:extLst>
              </p:cNvPr>
              <p:cNvSpPr/>
              <p:nvPr/>
            </p:nvSpPr>
            <p:spPr>
              <a:xfrm>
                <a:off x="2843687" y="4098404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717AB39-7F12-4F91-AF1C-9256E330AFFB}"/>
                  </a:ext>
                </a:extLst>
              </p:cNvPr>
              <p:cNvSpPr/>
              <p:nvPr/>
            </p:nvSpPr>
            <p:spPr>
              <a:xfrm>
                <a:off x="3191104" y="3552688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7FB08E9-BBD5-41D8-A22B-AAA2DCA2138B}"/>
                  </a:ext>
                </a:extLst>
              </p:cNvPr>
              <p:cNvSpPr/>
              <p:nvPr/>
            </p:nvSpPr>
            <p:spPr>
              <a:xfrm>
                <a:off x="3186880" y="3823708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67FCD88-E87A-4D7C-B30E-DF59CE56106B}"/>
                  </a:ext>
                </a:extLst>
              </p:cNvPr>
              <p:cNvSpPr/>
              <p:nvPr/>
            </p:nvSpPr>
            <p:spPr>
              <a:xfrm>
                <a:off x="3186880" y="4096023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824D635-C0EE-4308-A004-0DABAED5EFF7}"/>
                  </a:ext>
                </a:extLst>
              </p:cNvPr>
              <p:cNvSpPr/>
              <p:nvPr/>
            </p:nvSpPr>
            <p:spPr>
              <a:xfrm>
                <a:off x="3558355" y="3552688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106D25D-A1C5-44AC-A9D0-42FD6147E7BC}"/>
                  </a:ext>
                </a:extLst>
              </p:cNvPr>
              <p:cNvSpPr/>
              <p:nvPr/>
            </p:nvSpPr>
            <p:spPr>
              <a:xfrm>
                <a:off x="3554131" y="3823708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3D261EA-2697-4643-8A57-C0169C988A05}"/>
                  </a:ext>
                </a:extLst>
              </p:cNvPr>
              <p:cNvSpPr/>
              <p:nvPr/>
            </p:nvSpPr>
            <p:spPr>
              <a:xfrm>
                <a:off x="3554131" y="4096023"/>
                <a:ext cx="45719" cy="45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80DAF78-F11A-408F-BADE-A581264C6668}"/>
                </a:ext>
              </a:extLst>
            </p:cNvPr>
            <p:cNvSpPr/>
            <p:nvPr userDrawn="1"/>
          </p:nvSpPr>
          <p:spPr>
            <a:xfrm>
              <a:off x="10888968" y="153585"/>
              <a:ext cx="1266570" cy="1318949"/>
            </a:xfrm>
            <a:custGeom>
              <a:avLst/>
              <a:gdLst>
                <a:gd name="connsiteX0" fmla="*/ 4164910 w 4210629"/>
                <a:gd name="connsiteY0" fmla="*/ 1522913 h 4384758"/>
                <a:gd name="connsiteX1" fmla="*/ 4171085 w 4210629"/>
                <a:gd name="connsiteY1" fmla="*/ 1539784 h 4384758"/>
                <a:gd name="connsiteX2" fmla="*/ 4210629 w 4210629"/>
                <a:gd name="connsiteY2" fmla="*/ 1693576 h 4384758"/>
                <a:gd name="connsiteX3" fmla="*/ 4210629 w 4210629"/>
                <a:gd name="connsiteY3" fmla="*/ 2691182 h 4384758"/>
                <a:gd name="connsiteX4" fmla="*/ 4171085 w 4210629"/>
                <a:gd name="connsiteY4" fmla="*/ 2844974 h 4384758"/>
                <a:gd name="connsiteX5" fmla="*/ 4164910 w 4210629"/>
                <a:gd name="connsiteY5" fmla="*/ 2861845 h 4384758"/>
                <a:gd name="connsiteX6" fmla="*/ 45719 w 4210629"/>
                <a:gd name="connsiteY6" fmla="*/ 1358290 h 4384758"/>
                <a:gd name="connsiteX7" fmla="*/ 45719 w 4210629"/>
                <a:gd name="connsiteY7" fmla="*/ 3026469 h 4384758"/>
                <a:gd name="connsiteX8" fmla="*/ 0 w 4210629"/>
                <a:gd name="connsiteY8" fmla="*/ 2901555 h 4384758"/>
                <a:gd name="connsiteX9" fmla="*/ 0 w 4210629"/>
                <a:gd name="connsiteY9" fmla="*/ 1483203 h 4384758"/>
                <a:gd name="connsiteX10" fmla="*/ 3984339 w 4210629"/>
                <a:gd name="connsiteY10" fmla="*/ 1112516 h 4384758"/>
                <a:gd name="connsiteX11" fmla="*/ 4004877 w 4210629"/>
                <a:gd name="connsiteY11" fmla="*/ 1146322 h 4384758"/>
                <a:gd name="connsiteX12" fmla="*/ 4030058 w 4210629"/>
                <a:gd name="connsiteY12" fmla="*/ 1198595 h 4384758"/>
                <a:gd name="connsiteX13" fmla="*/ 4030058 w 4210629"/>
                <a:gd name="connsiteY13" fmla="*/ 3186163 h 4384758"/>
                <a:gd name="connsiteX14" fmla="*/ 4004877 w 4210629"/>
                <a:gd name="connsiteY14" fmla="*/ 3238437 h 4384758"/>
                <a:gd name="connsiteX15" fmla="*/ 3984339 w 4210629"/>
                <a:gd name="connsiteY15" fmla="*/ 3272242 h 4384758"/>
                <a:gd name="connsiteX16" fmla="*/ 226290 w 4210629"/>
                <a:gd name="connsiteY16" fmla="*/ 1013337 h 4384758"/>
                <a:gd name="connsiteX17" fmla="*/ 226290 w 4210629"/>
                <a:gd name="connsiteY17" fmla="*/ 3371422 h 4384758"/>
                <a:gd name="connsiteX18" fmla="*/ 180572 w 4210629"/>
                <a:gd name="connsiteY18" fmla="*/ 3296168 h 4384758"/>
                <a:gd name="connsiteX19" fmla="*/ 180572 w 4210629"/>
                <a:gd name="connsiteY19" fmla="*/ 1088591 h 4384758"/>
                <a:gd name="connsiteX20" fmla="*/ 3803768 w 4210629"/>
                <a:gd name="connsiteY20" fmla="*/ 843442 h 4384758"/>
                <a:gd name="connsiteX21" fmla="*/ 3849487 w 4210629"/>
                <a:gd name="connsiteY21" fmla="*/ 904581 h 4384758"/>
                <a:gd name="connsiteX22" fmla="*/ 3849487 w 4210629"/>
                <a:gd name="connsiteY22" fmla="*/ 3480177 h 4384758"/>
                <a:gd name="connsiteX23" fmla="*/ 3803768 w 4210629"/>
                <a:gd name="connsiteY23" fmla="*/ 3541317 h 4384758"/>
                <a:gd name="connsiteX24" fmla="*/ 406861 w 4210629"/>
                <a:gd name="connsiteY24" fmla="*/ 768816 h 4384758"/>
                <a:gd name="connsiteX25" fmla="*/ 406861 w 4210629"/>
                <a:gd name="connsiteY25" fmla="*/ 3615943 h 4384758"/>
                <a:gd name="connsiteX26" fmla="*/ 381759 w 4210629"/>
                <a:gd name="connsiteY26" fmla="*/ 3588323 h 4384758"/>
                <a:gd name="connsiteX27" fmla="*/ 361143 w 4210629"/>
                <a:gd name="connsiteY27" fmla="*/ 3560754 h 4384758"/>
                <a:gd name="connsiteX28" fmla="*/ 361143 w 4210629"/>
                <a:gd name="connsiteY28" fmla="*/ 824004 h 4384758"/>
                <a:gd name="connsiteX29" fmla="*/ 381759 w 4210629"/>
                <a:gd name="connsiteY29" fmla="*/ 796435 h 4384758"/>
                <a:gd name="connsiteX30" fmla="*/ 3623197 w 4210629"/>
                <a:gd name="connsiteY30" fmla="*/ 637156 h 4384758"/>
                <a:gd name="connsiteX31" fmla="*/ 3626977 w 4210629"/>
                <a:gd name="connsiteY31" fmla="*/ 640591 h 4384758"/>
                <a:gd name="connsiteX32" fmla="*/ 3668916 w 4210629"/>
                <a:gd name="connsiteY32" fmla="*/ 686736 h 4384758"/>
                <a:gd name="connsiteX33" fmla="*/ 3668916 w 4210629"/>
                <a:gd name="connsiteY33" fmla="*/ 3698022 h 4384758"/>
                <a:gd name="connsiteX34" fmla="*/ 3626977 w 4210629"/>
                <a:gd name="connsiteY34" fmla="*/ 3744167 h 4384758"/>
                <a:gd name="connsiteX35" fmla="*/ 3623197 w 4210629"/>
                <a:gd name="connsiteY35" fmla="*/ 3747602 h 4384758"/>
                <a:gd name="connsiteX36" fmla="*/ 587433 w 4210629"/>
                <a:gd name="connsiteY36" fmla="*/ 582393 h 4384758"/>
                <a:gd name="connsiteX37" fmla="*/ 587433 w 4210629"/>
                <a:gd name="connsiteY37" fmla="*/ 3802365 h 4384758"/>
                <a:gd name="connsiteX38" fmla="*/ 541713 w 4210629"/>
                <a:gd name="connsiteY38" fmla="*/ 3760812 h 4384758"/>
                <a:gd name="connsiteX39" fmla="*/ 541713 w 4210629"/>
                <a:gd name="connsiteY39" fmla="*/ 623947 h 4384758"/>
                <a:gd name="connsiteX40" fmla="*/ 3442626 w 4210629"/>
                <a:gd name="connsiteY40" fmla="*/ 477634 h 4384758"/>
                <a:gd name="connsiteX41" fmla="*/ 3471132 w 4210629"/>
                <a:gd name="connsiteY41" fmla="*/ 498950 h 4384758"/>
                <a:gd name="connsiteX42" fmla="*/ 3488345 w 4210629"/>
                <a:gd name="connsiteY42" fmla="*/ 514594 h 4384758"/>
                <a:gd name="connsiteX43" fmla="*/ 3488345 w 4210629"/>
                <a:gd name="connsiteY43" fmla="*/ 3870164 h 4384758"/>
                <a:gd name="connsiteX44" fmla="*/ 3471132 w 4210629"/>
                <a:gd name="connsiteY44" fmla="*/ 3885808 h 4384758"/>
                <a:gd name="connsiteX45" fmla="*/ 3442626 w 4210629"/>
                <a:gd name="connsiteY45" fmla="*/ 3907125 h 4384758"/>
                <a:gd name="connsiteX46" fmla="*/ 768003 w 4210629"/>
                <a:gd name="connsiteY46" fmla="*/ 432577 h 4384758"/>
                <a:gd name="connsiteX47" fmla="*/ 768003 w 4210629"/>
                <a:gd name="connsiteY47" fmla="*/ 3952181 h 4384758"/>
                <a:gd name="connsiteX48" fmla="*/ 722284 w 4210629"/>
                <a:gd name="connsiteY48" fmla="*/ 3917993 h 4384758"/>
                <a:gd name="connsiteX49" fmla="*/ 722284 w 4210629"/>
                <a:gd name="connsiteY49" fmla="*/ 466765 h 4384758"/>
                <a:gd name="connsiteX50" fmla="*/ 3262055 w 4210629"/>
                <a:gd name="connsiteY50" fmla="*/ 348234 h 4384758"/>
                <a:gd name="connsiteX51" fmla="*/ 3302188 w 4210629"/>
                <a:gd name="connsiteY51" fmla="*/ 372616 h 4384758"/>
                <a:gd name="connsiteX52" fmla="*/ 3307774 w 4210629"/>
                <a:gd name="connsiteY52" fmla="*/ 376793 h 4384758"/>
                <a:gd name="connsiteX53" fmla="*/ 3307774 w 4210629"/>
                <a:gd name="connsiteY53" fmla="*/ 4007965 h 4384758"/>
                <a:gd name="connsiteX54" fmla="*/ 3302188 w 4210629"/>
                <a:gd name="connsiteY54" fmla="*/ 4012143 h 4384758"/>
                <a:gd name="connsiteX55" fmla="*/ 3262055 w 4210629"/>
                <a:gd name="connsiteY55" fmla="*/ 4036524 h 4384758"/>
                <a:gd name="connsiteX56" fmla="*/ 948574 w 4210629"/>
                <a:gd name="connsiteY56" fmla="*/ 311630 h 4384758"/>
                <a:gd name="connsiteX57" fmla="*/ 948574 w 4210629"/>
                <a:gd name="connsiteY57" fmla="*/ 4073128 h 4384758"/>
                <a:gd name="connsiteX58" fmla="*/ 902855 w 4210629"/>
                <a:gd name="connsiteY58" fmla="*/ 4045353 h 4384758"/>
                <a:gd name="connsiteX59" fmla="*/ 902855 w 4210629"/>
                <a:gd name="connsiteY59" fmla="*/ 339405 h 4384758"/>
                <a:gd name="connsiteX60" fmla="*/ 3081484 w 4210629"/>
                <a:gd name="connsiteY60" fmla="*/ 243537 h 4384758"/>
                <a:gd name="connsiteX61" fmla="*/ 3121246 w 4210629"/>
                <a:gd name="connsiteY61" fmla="*/ 262691 h 4384758"/>
                <a:gd name="connsiteX62" fmla="*/ 3127203 w 4210629"/>
                <a:gd name="connsiteY62" fmla="*/ 266310 h 4384758"/>
                <a:gd name="connsiteX63" fmla="*/ 3127203 w 4210629"/>
                <a:gd name="connsiteY63" fmla="*/ 4118448 h 4384758"/>
                <a:gd name="connsiteX64" fmla="*/ 3121246 w 4210629"/>
                <a:gd name="connsiteY64" fmla="*/ 4122068 h 4384758"/>
                <a:gd name="connsiteX65" fmla="*/ 3081484 w 4210629"/>
                <a:gd name="connsiteY65" fmla="*/ 4141222 h 4384758"/>
                <a:gd name="connsiteX66" fmla="*/ 1129145 w 4210629"/>
                <a:gd name="connsiteY66" fmla="*/ 214511 h 4384758"/>
                <a:gd name="connsiteX67" fmla="*/ 1129145 w 4210629"/>
                <a:gd name="connsiteY67" fmla="*/ 4170247 h 4384758"/>
                <a:gd name="connsiteX68" fmla="*/ 1083426 w 4210629"/>
                <a:gd name="connsiteY68" fmla="*/ 4148223 h 4384758"/>
                <a:gd name="connsiteX69" fmla="*/ 1083426 w 4210629"/>
                <a:gd name="connsiteY69" fmla="*/ 236535 h 4384758"/>
                <a:gd name="connsiteX70" fmla="*/ 2900913 w 4210629"/>
                <a:gd name="connsiteY70" fmla="*/ 159849 h 4384758"/>
                <a:gd name="connsiteX71" fmla="*/ 2929410 w 4210629"/>
                <a:gd name="connsiteY71" fmla="*/ 170279 h 4384758"/>
                <a:gd name="connsiteX72" fmla="*/ 2946632 w 4210629"/>
                <a:gd name="connsiteY72" fmla="*/ 178575 h 4384758"/>
                <a:gd name="connsiteX73" fmla="*/ 2946632 w 4210629"/>
                <a:gd name="connsiteY73" fmla="*/ 4206183 h 4384758"/>
                <a:gd name="connsiteX74" fmla="*/ 2929410 w 4210629"/>
                <a:gd name="connsiteY74" fmla="*/ 4214480 h 4384758"/>
                <a:gd name="connsiteX75" fmla="*/ 2900913 w 4210629"/>
                <a:gd name="connsiteY75" fmla="*/ 4224910 h 4384758"/>
                <a:gd name="connsiteX76" fmla="*/ 1309716 w 4210629"/>
                <a:gd name="connsiteY76" fmla="*/ 137796 h 4384758"/>
                <a:gd name="connsiteX77" fmla="*/ 1309716 w 4210629"/>
                <a:gd name="connsiteY77" fmla="*/ 4246963 h 4384758"/>
                <a:gd name="connsiteX78" fmla="*/ 1263997 w 4210629"/>
                <a:gd name="connsiteY78" fmla="*/ 4230229 h 4384758"/>
                <a:gd name="connsiteX79" fmla="*/ 1263997 w 4210629"/>
                <a:gd name="connsiteY79" fmla="*/ 154529 h 4384758"/>
                <a:gd name="connsiteX80" fmla="*/ 2720342 w 4210629"/>
                <a:gd name="connsiteY80" fmla="*/ 94569 h 4384758"/>
                <a:gd name="connsiteX81" fmla="*/ 2727783 w 4210629"/>
                <a:gd name="connsiteY81" fmla="*/ 96482 h 4384758"/>
                <a:gd name="connsiteX82" fmla="*/ 2766061 w 4210629"/>
                <a:gd name="connsiteY82" fmla="*/ 110492 h 4384758"/>
                <a:gd name="connsiteX83" fmla="*/ 2766061 w 4210629"/>
                <a:gd name="connsiteY83" fmla="*/ 4274266 h 4384758"/>
                <a:gd name="connsiteX84" fmla="*/ 2727783 w 4210629"/>
                <a:gd name="connsiteY84" fmla="*/ 4288276 h 4384758"/>
                <a:gd name="connsiteX85" fmla="*/ 2720342 w 4210629"/>
                <a:gd name="connsiteY85" fmla="*/ 4290189 h 4384758"/>
                <a:gd name="connsiteX86" fmla="*/ 1490287 w 4210629"/>
                <a:gd name="connsiteY86" fmla="*/ 79076 h 4384758"/>
                <a:gd name="connsiteX87" fmla="*/ 1490287 w 4210629"/>
                <a:gd name="connsiteY87" fmla="*/ 4305682 h 4384758"/>
                <a:gd name="connsiteX88" fmla="*/ 1444568 w 4210629"/>
                <a:gd name="connsiteY88" fmla="*/ 4293927 h 4384758"/>
                <a:gd name="connsiteX89" fmla="*/ 1444568 w 4210629"/>
                <a:gd name="connsiteY89" fmla="*/ 90832 h 4384758"/>
                <a:gd name="connsiteX90" fmla="*/ 2546145 w 4210629"/>
                <a:gd name="connsiteY90" fmla="*/ 49778 h 4384758"/>
                <a:gd name="connsiteX91" fmla="*/ 2591864 w 4210629"/>
                <a:gd name="connsiteY91" fmla="*/ 61534 h 4384758"/>
                <a:gd name="connsiteX92" fmla="*/ 2591864 w 4210629"/>
                <a:gd name="connsiteY92" fmla="*/ 4323225 h 4384758"/>
                <a:gd name="connsiteX93" fmla="*/ 2546145 w 4210629"/>
                <a:gd name="connsiteY93" fmla="*/ 4334980 h 4384758"/>
                <a:gd name="connsiteX94" fmla="*/ 1670858 w 4210629"/>
                <a:gd name="connsiteY94" fmla="*/ 36613 h 4384758"/>
                <a:gd name="connsiteX95" fmla="*/ 1670858 w 4210629"/>
                <a:gd name="connsiteY95" fmla="*/ 4348145 h 4384758"/>
                <a:gd name="connsiteX96" fmla="*/ 1632908 w 4210629"/>
                <a:gd name="connsiteY96" fmla="*/ 4342354 h 4384758"/>
                <a:gd name="connsiteX97" fmla="*/ 1625139 w 4210629"/>
                <a:gd name="connsiteY97" fmla="*/ 4340356 h 4384758"/>
                <a:gd name="connsiteX98" fmla="*/ 1625139 w 4210629"/>
                <a:gd name="connsiteY98" fmla="*/ 44402 h 4384758"/>
                <a:gd name="connsiteX99" fmla="*/ 1632908 w 4210629"/>
                <a:gd name="connsiteY99" fmla="*/ 42405 h 4384758"/>
                <a:gd name="connsiteX100" fmla="*/ 2359200 w 4210629"/>
                <a:gd name="connsiteY100" fmla="*/ 18250 h 4384758"/>
                <a:gd name="connsiteX101" fmla="*/ 2404919 w 4210629"/>
                <a:gd name="connsiteY101" fmla="*/ 25228 h 4384758"/>
                <a:gd name="connsiteX102" fmla="*/ 2404919 w 4210629"/>
                <a:gd name="connsiteY102" fmla="*/ 4359531 h 4384758"/>
                <a:gd name="connsiteX103" fmla="*/ 2359200 w 4210629"/>
                <a:gd name="connsiteY103" fmla="*/ 4366508 h 4384758"/>
                <a:gd name="connsiteX104" fmla="*/ 1851429 w 4210629"/>
                <a:gd name="connsiteY104" fmla="*/ 9118 h 4384758"/>
                <a:gd name="connsiteX105" fmla="*/ 1851429 w 4210629"/>
                <a:gd name="connsiteY105" fmla="*/ 4375640 h 4384758"/>
                <a:gd name="connsiteX106" fmla="*/ 1850807 w 4210629"/>
                <a:gd name="connsiteY106" fmla="*/ 4375609 h 4384758"/>
                <a:gd name="connsiteX107" fmla="*/ 1805710 w 4210629"/>
                <a:gd name="connsiteY107" fmla="*/ 4368726 h 4384758"/>
                <a:gd name="connsiteX108" fmla="*/ 1805710 w 4210629"/>
                <a:gd name="connsiteY108" fmla="*/ 16032 h 4384758"/>
                <a:gd name="connsiteX109" fmla="*/ 1850807 w 4210629"/>
                <a:gd name="connsiteY109" fmla="*/ 9149 h 4384758"/>
                <a:gd name="connsiteX110" fmla="*/ 2178629 w 4210629"/>
                <a:gd name="connsiteY110" fmla="*/ 3043 h 4384758"/>
                <a:gd name="connsiteX111" fmla="*/ 2224348 w 4210629"/>
                <a:gd name="connsiteY111" fmla="*/ 5351 h 4384758"/>
                <a:gd name="connsiteX112" fmla="*/ 2224348 w 4210629"/>
                <a:gd name="connsiteY112" fmla="*/ 4379407 h 4384758"/>
                <a:gd name="connsiteX113" fmla="*/ 2178629 w 4210629"/>
                <a:gd name="connsiteY113" fmla="*/ 4381716 h 4384758"/>
                <a:gd name="connsiteX114" fmla="*/ 2031999 w 4210629"/>
                <a:gd name="connsiteY114" fmla="*/ 0 h 4384758"/>
                <a:gd name="connsiteX115" fmla="*/ 2031999 w 4210629"/>
                <a:gd name="connsiteY115" fmla="*/ 4384758 h 4384758"/>
                <a:gd name="connsiteX116" fmla="*/ 1986280 w 4210629"/>
                <a:gd name="connsiteY116" fmla="*/ 4382450 h 4384758"/>
                <a:gd name="connsiteX117" fmla="*/ 1986280 w 4210629"/>
                <a:gd name="connsiteY117" fmla="*/ 2309 h 438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4210629" h="4384758">
                  <a:moveTo>
                    <a:pt x="4164910" y="1522913"/>
                  </a:moveTo>
                  <a:lnTo>
                    <a:pt x="4171085" y="1539784"/>
                  </a:lnTo>
                  <a:lnTo>
                    <a:pt x="4210629" y="1693576"/>
                  </a:lnTo>
                  <a:lnTo>
                    <a:pt x="4210629" y="2691182"/>
                  </a:lnTo>
                  <a:lnTo>
                    <a:pt x="4171085" y="2844974"/>
                  </a:lnTo>
                  <a:lnTo>
                    <a:pt x="4164910" y="2861845"/>
                  </a:lnTo>
                  <a:close/>
                  <a:moveTo>
                    <a:pt x="45719" y="1358290"/>
                  </a:moveTo>
                  <a:lnTo>
                    <a:pt x="45719" y="3026469"/>
                  </a:lnTo>
                  <a:lnTo>
                    <a:pt x="0" y="2901555"/>
                  </a:lnTo>
                  <a:lnTo>
                    <a:pt x="0" y="1483203"/>
                  </a:lnTo>
                  <a:close/>
                  <a:moveTo>
                    <a:pt x="3984339" y="1112516"/>
                  </a:moveTo>
                  <a:lnTo>
                    <a:pt x="4004877" y="1146322"/>
                  </a:lnTo>
                  <a:lnTo>
                    <a:pt x="4030058" y="1198595"/>
                  </a:lnTo>
                  <a:lnTo>
                    <a:pt x="4030058" y="3186163"/>
                  </a:lnTo>
                  <a:lnTo>
                    <a:pt x="4004877" y="3238437"/>
                  </a:lnTo>
                  <a:lnTo>
                    <a:pt x="3984339" y="3272242"/>
                  </a:lnTo>
                  <a:close/>
                  <a:moveTo>
                    <a:pt x="226290" y="1013337"/>
                  </a:moveTo>
                  <a:lnTo>
                    <a:pt x="226290" y="3371422"/>
                  </a:lnTo>
                  <a:lnTo>
                    <a:pt x="180572" y="3296168"/>
                  </a:lnTo>
                  <a:lnTo>
                    <a:pt x="180572" y="1088591"/>
                  </a:lnTo>
                  <a:close/>
                  <a:moveTo>
                    <a:pt x="3803768" y="843442"/>
                  </a:moveTo>
                  <a:lnTo>
                    <a:pt x="3849487" y="904581"/>
                  </a:lnTo>
                  <a:lnTo>
                    <a:pt x="3849487" y="3480177"/>
                  </a:lnTo>
                  <a:lnTo>
                    <a:pt x="3803768" y="3541317"/>
                  </a:lnTo>
                  <a:close/>
                  <a:moveTo>
                    <a:pt x="406861" y="768816"/>
                  </a:moveTo>
                  <a:lnTo>
                    <a:pt x="406861" y="3615943"/>
                  </a:lnTo>
                  <a:lnTo>
                    <a:pt x="381759" y="3588323"/>
                  </a:lnTo>
                  <a:lnTo>
                    <a:pt x="361143" y="3560754"/>
                  </a:lnTo>
                  <a:lnTo>
                    <a:pt x="361143" y="824004"/>
                  </a:lnTo>
                  <a:lnTo>
                    <a:pt x="381759" y="796435"/>
                  </a:lnTo>
                  <a:close/>
                  <a:moveTo>
                    <a:pt x="3623197" y="637156"/>
                  </a:moveTo>
                  <a:lnTo>
                    <a:pt x="3626977" y="640591"/>
                  </a:lnTo>
                  <a:lnTo>
                    <a:pt x="3668916" y="686736"/>
                  </a:lnTo>
                  <a:lnTo>
                    <a:pt x="3668916" y="3698022"/>
                  </a:lnTo>
                  <a:lnTo>
                    <a:pt x="3626977" y="3744167"/>
                  </a:lnTo>
                  <a:lnTo>
                    <a:pt x="3623197" y="3747602"/>
                  </a:lnTo>
                  <a:close/>
                  <a:moveTo>
                    <a:pt x="587433" y="582393"/>
                  </a:moveTo>
                  <a:lnTo>
                    <a:pt x="587433" y="3802365"/>
                  </a:lnTo>
                  <a:lnTo>
                    <a:pt x="541713" y="3760812"/>
                  </a:lnTo>
                  <a:lnTo>
                    <a:pt x="541713" y="623947"/>
                  </a:lnTo>
                  <a:close/>
                  <a:moveTo>
                    <a:pt x="3442626" y="477634"/>
                  </a:moveTo>
                  <a:lnTo>
                    <a:pt x="3471132" y="498950"/>
                  </a:lnTo>
                  <a:lnTo>
                    <a:pt x="3488345" y="514594"/>
                  </a:lnTo>
                  <a:lnTo>
                    <a:pt x="3488345" y="3870164"/>
                  </a:lnTo>
                  <a:lnTo>
                    <a:pt x="3471132" y="3885808"/>
                  </a:lnTo>
                  <a:lnTo>
                    <a:pt x="3442626" y="3907125"/>
                  </a:lnTo>
                  <a:close/>
                  <a:moveTo>
                    <a:pt x="768003" y="432577"/>
                  </a:moveTo>
                  <a:lnTo>
                    <a:pt x="768003" y="3952181"/>
                  </a:lnTo>
                  <a:lnTo>
                    <a:pt x="722284" y="3917993"/>
                  </a:lnTo>
                  <a:lnTo>
                    <a:pt x="722284" y="466765"/>
                  </a:lnTo>
                  <a:close/>
                  <a:moveTo>
                    <a:pt x="3262055" y="348234"/>
                  </a:moveTo>
                  <a:lnTo>
                    <a:pt x="3302188" y="372616"/>
                  </a:lnTo>
                  <a:lnTo>
                    <a:pt x="3307774" y="376793"/>
                  </a:lnTo>
                  <a:lnTo>
                    <a:pt x="3307774" y="4007965"/>
                  </a:lnTo>
                  <a:lnTo>
                    <a:pt x="3302188" y="4012143"/>
                  </a:lnTo>
                  <a:lnTo>
                    <a:pt x="3262055" y="4036524"/>
                  </a:lnTo>
                  <a:close/>
                  <a:moveTo>
                    <a:pt x="948574" y="311630"/>
                  </a:moveTo>
                  <a:lnTo>
                    <a:pt x="948574" y="4073128"/>
                  </a:lnTo>
                  <a:lnTo>
                    <a:pt x="902855" y="4045353"/>
                  </a:lnTo>
                  <a:lnTo>
                    <a:pt x="902855" y="339405"/>
                  </a:lnTo>
                  <a:close/>
                  <a:moveTo>
                    <a:pt x="3081484" y="243537"/>
                  </a:moveTo>
                  <a:lnTo>
                    <a:pt x="3121246" y="262691"/>
                  </a:lnTo>
                  <a:lnTo>
                    <a:pt x="3127203" y="266310"/>
                  </a:lnTo>
                  <a:lnTo>
                    <a:pt x="3127203" y="4118448"/>
                  </a:lnTo>
                  <a:lnTo>
                    <a:pt x="3121246" y="4122068"/>
                  </a:lnTo>
                  <a:lnTo>
                    <a:pt x="3081484" y="4141222"/>
                  </a:lnTo>
                  <a:close/>
                  <a:moveTo>
                    <a:pt x="1129145" y="214511"/>
                  </a:moveTo>
                  <a:lnTo>
                    <a:pt x="1129145" y="4170247"/>
                  </a:lnTo>
                  <a:lnTo>
                    <a:pt x="1083426" y="4148223"/>
                  </a:lnTo>
                  <a:lnTo>
                    <a:pt x="1083426" y="236535"/>
                  </a:lnTo>
                  <a:close/>
                  <a:moveTo>
                    <a:pt x="2900913" y="159849"/>
                  </a:moveTo>
                  <a:lnTo>
                    <a:pt x="2929410" y="170279"/>
                  </a:lnTo>
                  <a:lnTo>
                    <a:pt x="2946632" y="178575"/>
                  </a:lnTo>
                  <a:lnTo>
                    <a:pt x="2946632" y="4206183"/>
                  </a:lnTo>
                  <a:lnTo>
                    <a:pt x="2929410" y="4214480"/>
                  </a:lnTo>
                  <a:lnTo>
                    <a:pt x="2900913" y="4224910"/>
                  </a:lnTo>
                  <a:close/>
                  <a:moveTo>
                    <a:pt x="1309716" y="137796"/>
                  </a:moveTo>
                  <a:lnTo>
                    <a:pt x="1309716" y="4246963"/>
                  </a:lnTo>
                  <a:lnTo>
                    <a:pt x="1263997" y="4230229"/>
                  </a:lnTo>
                  <a:lnTo>
                    <a:pt x="1263997" y="154529"/>
                  </a:lnTo>
                  <a:close/>
                  <a:moveTo>
                    <a:pt x="2720342" y="94569"/>
                  </a:moveTo>
                  <a:lnTo>
                    <a:pt x="2727783" y="96482"/>
                  </a:lnTo>
                  <a:lnTo>
                    <a:pt x="2766061" y="110492"/>
                  </a:lnTo>
                  <a:lnTo>
                    <a:pt x="2766061" y="4274266"/>
                  </a:lnTo>
                  <a:lnTo>
                    <a:pt x="2727783" y="4288276"/>
                  </a:lnTo>
                  <a:lnTo>
                    <a:pt x="2720342" y="4290189"/>
                  </a:lnTo>
                  <a:close/>
                  <a:moveTo>
                    <a:pt x="1490287" y="79076"/>
                  </a:moveTo>
                  <a:lnTo>
                    <a:pt x="1490287" y="4305682"/>
                  </a:lnTo>
                  <a:lnTo>
                    <a:pt x="1444568" y="4293927"/>
                  </a:lnTo>
                  <a:lnTo>
                    <a:pt x="1444568" y="90832"/>
                  </a:lnTo>
                  <a:close/>
                  <a:moveTo>
                    <a:pt x="2546145" y="49778"/>
                  </a:moveTo>
                  <a:lnTo>
                    <a:pt x="2591864" y="61534"/>
                  </a:lnTo>
                  <a:lnTo>
                    <a:pt x="2591864" y="4323225"/>
                  </a:lnTo>
                  <a:lnTo>
                    <a:pt x="2546145" y="4334980"/>
                  </a:lnTo>
                  <a:close/>
                  <a:moveTo>
                    <a:pt x="1670858" y="36613"/>
                  </a:moveTo>
                  <a:lnTo>
                    <a:pt x="1670858" y="4348145"/>
                  </a:lnTo>
                  <a:lnTo>
                    <a:pt x="1632908" y="4342354"/>
                  </a:lnTo>
                  <a:lnTo>
                    <a:pt x="1625139" y="4340356"/>
                  </a:lnTo>
                  <a:lnTo>
                    <a:pt x="1625139" y="44402"/>
                  </a:lnTo>
                  <a:lnTo>
                    <a:pt x="1632908" y="42405"/>
                  </a:lnTo>
                  <a:close/>
                  <a:moveTo>
                    <a:pt x="2359200" y="18250"/>
                  </a:moveTo>
                  <a:lnTo>
                    <a:pt x="2404919" y="25228"/>
                  </a:lnTo>
                  <a:lnTo>
                    <a:pt x="2404919" y="4359531"/>
                  </a:lnTo>
                  <a:lnTo>
                    <a:pt x="2359200" y="4366508"/>
                  </a:lnTo>
                  <a:close/>
                  <a:moveTo>
                    <a:pt x="1851429" y="9118"/>
                  </a:moveTo>
                  <a:lnTo>
                    <a:pt x="1851429" y="4375640"/>
                  </a:lnTo>
                  <a:lnTo>
                    <a:pt x="1850807" y="4375609"/>
                  </a:lnTo>
                  <a:lnTo>
                    <a:pt x="1805710" y="4368726"/>
                  </a:lnTo>
                  <a:lnTo>
                    <a:pt x="1805710" y="16032"/>
                  </a:lnTo>
                  <a:lnTo>
                    <a:pt x="1850807" y="9149"/>
                  </a:lnTo>
                  <a:close/>
                  <a:moveTo>
                    <a:pt x="2178629" y="3043"/>
                  </a:moveTo>
                  <a:lnTo>
                    <a:pt x="2224348" y="5351"/>
                  </a:lnTo>
                  <a:lnTo>
                    <a:pt x="2224348" y="4379407"/>
                  </a:lnTo>
                  <a:lnTo>
                    <a:pt x="2178629" y="4381716"/>
                  </a:lnTo>
                  <a:close/>
                  <a:moveTo>
                    <a:pt x="2031999" y="0"/>
                  </a:moveTo>
                  <a:lnTo>
                    <a:pt x="2031999" y="4384758"/>
                  </a:lnTo>
                  <a:lnTo>
                    <a:pt x="1986280" y="4382450"/>
                  </a:lnTo>
                  <a:lnTo>
                    <a:pt x="1986280" y="23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B986AF2B-1C0C-4367-BC37-7DF950A9F9C7}"/>
                </a:ext>
              </a:extLst>
            </p:cNvPr>
            <p:cNvSpPr/>
            <p:nvPr userDrawn="1"/>
          </p:nvSpPr>
          <p:spPr>
            <a:xfrm rot="17646999">
              <a:off x="10968947" y="3893003"/>
              <a:ext cx="768063" cy="726921"/>
            </a:xfrm>
            <a:prstGeom prst="cube">
              <a:avLst>
                <a:gd name="adj" fmla="val 36079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5481529" y="1078028"/>
            <a:ext cx="6159486" cy="847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5481529" y="2061623"/>
            <a:ext cx="6159486" cy="36860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7924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1 colum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89B4A30C-86F8-413D-8363-9EAAD01124DB}"/>
              </a:ext>
            </a:extLst>
          </p:cNvPr>
          <p:cNvSpPr/>
          <p:nvPr userDrawn="1"/>
        </p:nvSpPr>
        <p:spPr>
          <a:xfrm rot="10800000">
            <a:off x="8991599" y="0"/>
            <a:ext cx="3200399" cy="6305550"/>
          </a:xfrm>
          <a:prstGeom prst="triangle">
            <a:avLst>
              <a:gd name="adj" fmla="val 100000"/>
            </a:avLst>
          </a:prstGeom>
          <a:solidFill>
            <a:srgbClr val="1F3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051DE4B-87CB-4712-94DF-30DCD4F0BEF0}"/>
              </a:ext>
            </a:extLst>
          </p:cNvPr>
          <p:cNvSpPr/>
          <p:nvPr userDrawn="1"/>
        </p:nvSpPr>
        <p:spPr>
          <a:xfrm>
            <a:off x="6708879" y="0"/>
            <a:ext cx="5483121" cy="6858000"/>
          </a:xfrm>
          <a:prstGeom prst="triangle">
            <a:avLst>
              <a:gd name="adj" fmla="val 100000"/>
            </a:avLst>
          </a:prstGeom>
          <a:solidFill>
            <a:srgbClr val="21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395AA876-1E73-4A86-8E87-0F8C26FD953C}"/>
              </a:ext>
            </a:extLst>
          </p:cNvPr>
          <p:cNvSpPr/>
          <p:nvPr userDrawn="1"/>
        </p:nvSpPr>
        <p:spPr>
          <a:xfrm>
            <a:off x="7658101" y="2857500"/>
            <a:ext cx="4536956" cy="4000500"/>
          </a:xfrm>
          <a:prstGeom prst="triangle">
            <a:avLst>
              <a:gd name="adj" fmla="val 100000"/>
            </a:avLst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B4C04E-483A-4959-A022-0218F732A927}"/>
              </a:ext>
            </a:extLst>
          </p:cNvPr>
          <p:cNvSpPr/>
          <p:nvPr userDrawn="1"/>
        </p:nvSpPr>
        <p:spPr>
          <a:xfrm>
            <a:off x="8000343" y="-1"/>
            <a:ext cx="114300" cy="4000500"/>
          </a:xfrm>
          <a:prstGeom prst="rect">
            <a:avLst/>
          </a:prstGeom>
          <a:solidFill>
            <a:srgbClr val="FF5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EF2BBE-AE75-4F55-B236-61911A76A64C}"/>
              </a:ext>
            </a:extLst>
          </p:cNvPr>
          <p:cNvSpPr/>
          <p:nvPr userDrawn="1"/>
        </p:nvSpPr>
        <p:spPr>
          <a:xfrm>
            <a:off x="8230473" y="-24139"/>
            <a:ext cx="114300" cy="4000500"/>
          </a:xfrm>
          <a:prstGeom prst="rect">
            <a:avLst/>
          </a:prstGeom>
          <a:solidFill>
            <a:srgbClr val="42D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BE25191-B42C-41E7-83D5-25F6AED193EA}"/>
              </a:ext>
            </a:extLst>
          </p:cNvPr>
          <p:cNvGrpSpPr/>
          <p:nvPr userDrawn="1"/>
        </p:nvGrpSpPr>
        <p:grpSpPr>
          <a:xfrm>
            <a:off x="5483122" y="3976361"/>
            <a:ext cx="6680391" cy="847999"/>
            <a:chOff x="-249139" y="3327315"/>
            <a:chExt cx="10175718" cy="15692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CEDB7F2-CAA7-46AB-8B0F-9900AADAEE04}"/>
                </a:ext>
              </a:extLst>
            </p:cNvPr>
            <p:cNvGrpSpPr/>
            <p:nvPr userDrawn="1"/>
          </p:nvGrpSpPr>
          <p:grpSpPr>
            <a:xfrm>
              <a:off x="4969831" y="3327315"/>
              <a:ext cx="4956748" cy="1569283"/>
              <a:chOff x="8765286" y="374755"/>
              <a:chExt cx="2212570" cy="3537678"/>
            </a:xfrm>
            <a:solidFill>
              <a:schemeClr val="bg2"/>
            </a:solidFill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D5C716A-1E1C-429B-94DC-615AC1DE093D}"/>
                  </a:ext>
                </a:extLst>
              </p:cNvPr>
              <p:cNvSpPr/>
              <p:nvPr/>
            </p:nvSpPr>
            <p:spPr>
              <a:xfrm>
                <a:off x="8765286" y="374755"/>
                <a:ext cx="45719" cy="3537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A385F54-907D-4CD3-AB2F-BFA78EC3B397}"/>
                  </a:ext>
                </a:extLst>
              </p:cNvPr>
              <p:cNvSpPr/>
              <p:nvPr/>
            </p:nvSpPr>
            <p:spPr>
              <a:xfrm>
                <a:off x="8945857" y="374755"/>
                <a:ext cx="45719" cy="3537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899C4A0-AD86-40AC-9DA3-7BF45F0DCF2D}"/>
                  </a:ext>
                </a:extLst>
              </p:cNvPr>
              <p:cNvSpPr/>
              <p:nvPr/>
            </p:nvSpPr>
            <p:spPr>
              <a:xfrm>
                <a:off x="9126428" y="374755"/>
                <a:ext cx="45719" cy="3537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12E25F3-3235-4347-BE4B-4BBC19B26660}"/>
                  </a:ext>
                </a:extLst>
              </p:cNvPr>
              <p:cNvSpPr/>
              <p:nvPr/>
            </p:nvSpPr>
            <p:spPr>
              <a:xfrm>
                <a:off x="9306999" y="374755"/>
                <a:ext cx="45719" cy="3537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273D71-F2A1-4F4C-B828-D0E3F3F6EF68}"/>
                  </a:ext>
                </a:extLst>
              </p:cNvPr>
              <p:cNvSpPr/>
              <p:nvPr/>
            </p:nvSpPr>
            <p:spPr>
              <a:xfrm>
                <a:off x="9487570" y="374755"/>
                <a:ext cx="45719" cy="3537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90422BE-52E3-4464-8B06-1B24FC6A5116}"/>
                  </a:ext>
                </a:extLst>
              </p:cNvPr>
              <p:cNvSpPr/>
              <p:nvPr/>
            </p:nvSpPr>
            <p:spPr>
              <a:xfrm>
                <a:off x="9668141" y="374755"/>
                <a:ext cx="45719" cy="3537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F073B8-6B8B-47CB-9AA2-CC95FFD817B0}"/>
                  </a:ext>
                </a:extLst>
              </p:cNvPr>
              <p:cNvSpPr/>
              <p:nvPr/>
            </p:nvSpPr>
            <p:spPr>
              <a:xfrm>
                <a:off x="9848712" y="374755"/>
                <a:ext cx="45719" cy="3537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EA24A2B-BFC2-41DE-A4D8-BC1BC73A831D}"/>
                  </a:ext>
                </a:extLst>
              </p:cNvPr>
              <p:cNvSpPr/>
              <p:nvPr/>
            </p:nvSpPr>
            <p:spPr>
              <a:xfrm>
                <a:off x="10029283" y="374755"/>
                <a:ext cx="45719" cy="3537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06C1F91-FBAF-4229-BE3D-308EBBA00FA3}"/>
                  </a:ext>
                </a:extLst>
              </p:cNvPr>
              <p:cNvSpPr/>
              <p:nvPr/>
            </p:nvSpPr>
            <p:spPr>
              <a:xfrm>
                <a:off x="10209854" y="374755"/>
                <a:ext cx="45719" cy="3537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3A2526C-FFCB-4301-A661-55F31E06BAE6}"/>
                  </a:ext>
                </a:extLst>
              </p:cNvPr>
              <p:cNvSpPr/>
              <p:nvPr/>
            </p:nvSpPr>
            <p:spPr>
              <a:xfrm>
                <a:off x="10390425" y="374755"/>
                <a:ext cx="45719" cy="3537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C81E673-2D13-41DD-89C1-A6777B05C84B}"/>
                  </a:ext>
                </a:extLst>
              </p:cNvPr>
              <p:cNvSpPr/>
              <p:nvPr/>
            </p:nvSpPr>
            <p:spPr>
              <a:xfrm>
                <a:off x="10570996" y="374755"/>
                <a:ext cx="45719" cy="3537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DCE643D-F2B2-4245-9BEF-5C5A22CE9563}"/>
                  </a:ext>
                </a:extLst>
              </p:cNvPr>
              <p:cNvSpPr/>
              <p:nvPr/>
            </p:nvSpPr>
            <p:spPr>
              <a:xfrm>
                <a:off x="10932137" y="374755"/>
                <a:ext cx="45719" cy="3537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05AE18D-1310-451E-8ED6-31D579F53BD9}"/>
                  </a:ext>
                </a:extLst>
              </p:cNvPr>
              <p:cNvSpPr/>
              <p:nvPr/>
            </p:nvSpPr>
            <p:spPr>
              <a:xfrm>
                <a:off x="10751567" y="374755"/>
                <a:ext cx="45719" cy="3537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83C46E6-5B4C-45E9-A15B-591EC94633EC}"/>
                </a:ext>
              </a:extLst>
            </p:cNvPr>
            <p:cNvGrpSpPr/>
            <p:nvPr userDrawn="1"/>
          </p:nvGrpSpPr>
          <p:grpSpPr>
            <a:xfrm>
              <a:off x="-249139" y="3327315"/>
              <a:ext cx="4956748" cy="1569283"/>
              <a:chOff x="8765286" y="374755"/>
              <a:chExt cx="2212570" cy="3537678"/>
            </a:xfrm>
            <a:solidFill>
              <a:schemeClr val="bg2"/>
            </a:solidFill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614E24F-D5B6-4711-8AA5-A9CB4D4A6BBC}"/>
                  </a:ext>
                </a:extLst>
              </p:cNvPr>
              <p:cNvSpPr/>
              <p:nvPr/>
            </p:nvSpPr>
            <p:spPr>
              <a:xfrm>
                <a:off x="8765286" y="374755"/>
                <a:ext cx="45719" cy="3537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3941435-FF0D-4CE0-A355-3118EB8721DC}"/>
                  </a:ext>
                </a:extLst>
              </p:cNvPr>
              <p:cNvSpPr/>
              <p:nvPr/>
            </p:nvSpPr>
            <p:spPr>
              <a:xfrm>
                <a:off x="8945857" y="374755"/>
                <a:ext cx="45719" cy="3537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B5B8912-97BB-4BBB-9CCA-C9B2A62BE917}"/>
                  </a:ext>
                </a:extLst>
              </p:cNvPr>
              <p:cNvSpPr/>
              <p:nvPr/>
            </p:nvSpPr>
            <p:spPr>
              <a:xfrm>
                <a:off x="9126428" y="374755"/>
                <a:ext cx="45719" cy="3537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A1C1B93-0E06-4AF1-82DC-3FA967BBE75E}"/>
                  </a:ext>
                </a:extLst>
              </p:cNvPr>
              <p:cNvSpPr/>
              <p:nvPr/>
            </p:nvSpPr>
            <p:spPr>
              <a:xfrm>
                <a:off x="9306999" y="374755"/>
                <a:ext cx="45719" cy="3537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5271AD4-CE82-434D-AF8A-3132FD01191F}"/>
                  </a:ext>
                </a:extLst>
              </p:cNvPr>
              <p:cNvSpPr/>
              <p:nvPr/>
            </p:nvSpPr>
            <p:spPr>
              <a:xfrm>
                <a:off x="9487570" y="374755"/>
                <a:ext cx="45719" cy="3537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B656D7A-8A2A-40DF-B5EA-F3DFD7248C39}"/>
                  </a:ext>
                </a:extLst>
              </p:cNvPr>
              <p:cNvSpPr/>
              <p:nvPr/>
            </p:nvSpPr>
            <p:spPr>
              <a:xfrm>
                <a:off x="9668141" y="374755"/>
                <a:ext cx="45719" cy="3537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98BC3C1-7D59-48F0-9955-5E95AD62162B}"/>
                  </a:ext>
                </a:extLst>
              </p:cNvPr>
              <p:cNvSpPr/>
              <p:nvPr/>
            </p:nvSpPr>
            <p:spPr>
              <a:xfrm>
                <a:off x="9848712" y="374755"/>
                <a:ext cx="45719" cy="3537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4EA3961-7EE4-45ED-8150-F575E077EA8D}"/>
                  </a:ext>
                </a:extLst>
              </p:cNvPr>
              <p:cNvSpPr/>
              <p:nvPr/>
            </p:nvSpPr>
            <p:spPr>
              <a:xfrm>
                <a:off x="10029283" y="374755"/>
                <a:ext cx="45719" cy="3537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B08055F-7997-4864-9719-2C3173B9ED54}"/>
                  </a:ext>
                </a:extLst>
              </p:cNvPr>
              <p:cNvSpPr/>
              <p:nvPr/>
            </p:nvSpPr>
            <p:spPr>
              <a:xfrm>
                <a:off x="10209854" y="374755"/>
                <a:ext cx="45719" cy="3537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83DE0D6-7E43-4976-A0BD-241D036D2118}"/>
                  </a:ext>
                </a:extLst>
              </p:cNvPr>
              <p:cNvSpPr/>
              <p:nvPr/>
            </p:nvSpPr>
            <p:spPr>
              <a:xfrm>
                <a:off x="10390425" y="374755"/>
                <a:ext cx="45719" cy="3537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C2EA875-318B-4961-883C-3383DF3FEC93}"/>
                  </a:ext>
                </a:extLst>
              </p:cNvPr>
              <p:cNvSpPr/>
              <p:nvPr/>
            </p:nvSpPr>
            <p:spPr>
              <a:xfrm>
                <a:off x="10570996" y="374755"/>
                <a:ext cx="45719" cy="3537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E7D369B-D92F-4CA1-84AD-AE76028C6063}"/>
                  </a:ext>
                </a:extLst>
              </p:cNvPr>
              <p:cNvSpPr/>
              <p:nvPr/>
            </p:nvSpPr>
            <p:spPr>
              <a:xfrm>
                <a:off x="10932137" y="374755"/>
                <a:ext cx="45719" cy="3537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69384CA-3374-4D35-9350-9D31C43A1EE6}"/>
                  </a:ext>
                </a:extLst>
              </p:cNvPr>
              <p:cNvSpPr/>
              <p:nvPr/>
            </p:nvSpPr>
            <p:spPr>
              <a:xfrm>
                <a:off x="10751567" y="374755"/>
                <a:ext cx="45719" cy="3537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Cube 39">
            <a:extLst>
              <a:ext uri="{FF2B5EF4-FFF2-40B4-BE49-F238E27FC236}">
                <a16:creationId xmlns:a16="http://schemas.microsoft.com/office/drawing/2014/main" id="{877275F7-A1DF-47E0-A779-8086468DF805}"/>
              </a:ext>
            </a:extLst>
          </p:cNvPr>
          <p:cNvSpPr/>
          <p:nvPr userDrawn="1"/>
        </p:nvSpPr>
        <p:spPr>
          <a:xfrm rot="20505034">
            <a:off x="9383658" y="687648"/>
            <a:ext cx="1043625" cy="974058"/>
          </a:xfrm>
          <a:prstGeom prst="cube">
            <a:avLst>
              <a:gd name="adj" fmla="val 3170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D4DA43-8652-4901-90AD-ACE86AD4055C}"/>
              </a:ext>
            </a:extLst>
          </p:cNvPr>
          <p:cNvGrpSpPr/>
          <p:nvPr userDrawn="1"/>
        </p:nvGrpSpPr>
        <p:grpSpPr>
          <a:xfrm>
            <a:off x="9706112" y="2144033"/>
            <a:ext cx="1835364" cy="1426934"/>
            <a:chOff x="1772934" y="2717190"/>
            <a:chExt cx="1835364" cy="142693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0DC1A9F-74ED-43C8-AB57-643B94441797}"/>
                </a:ext>
              </a:extLst>
            </p:cNvPr>
            <p:cNvSpPr/>
            <p:nvPr/>
          </p:nvSpPr>
          <p:spPr>
            <a:xfrm>
              <a:off x="1781382" y="2718297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F2104E-5646-4BB8-9865-BABB240497A7}"/>
                </a:ext>
              </a:extLst>
            </p:cNvPr>
            <p:cNvSpPr/>
            <p:nvPr/>
          </p:nvSpPr>
          <p:spPr>
            <a:xfrm>
              <a:off x="1777158" y="2989317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5CD860A-1DDA-4544-8525-FB782F0C6B27}"/>
                </a:ext>
              </a:extLst>
            </p:cNvPr>
            <p:cNvSpPr/>
            <p:nvPr/>
          </p:nvSpPr>
          <p:spPr>
            <a:xfrm>
              <a:off x="1777158" y="3261632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3D312BF-6A8B-4BA0-BF96-6096D5EF67B6}"/>
                </a:ext>
              </a:extLst>
            </p:cNvPr>
            <p:cNvSpPr/>
            <p:nvPr/>
          </p:nvSpPr>
          <p:spPr>
            <a:xfrm>
              <a:off x="2148633" y="2718297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0C91CA0-87EA-4CA0-AE6A-8391BC986E52}"/>
                </a:ext>
              </a:extLst>
            </p:cNvPr>
            <p:cNvSpPr/>
            <p:nvPr/>
          </p:nvSpPr>
          <p:spPr>
            <a:xfrm>
              <a:off x="2144409" y="2989317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C4166D8-88EF-4AB8-B6E9-DF470708B967}"/>
                </a:ext>
              </a:extLst>
            </p:cNvPr>
            <p:cNvSpPr/>
            <p:nvPr/>
          </p:nvSpPr>
          <p:spPr>
            <a:xfrm>
              <a:off x="2144409" y="3261632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6B85225-51BD-4C6D-8D76-614DD090B752}"/>
                </a:ext>
              </a:extLst>
            </p:cNvPr>
            <p:cNvSpPr/>
            <p:nvPr/>
          </p:nvSpPr>
          <p:spPr>
            <a:xfrm>
              <a:off x="2484884" y="2719571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13EE44A-D45E-4C68-9C57-AC86733E09BE}"/>
                </a:ext>
              </a:extLst>
            </p:cNvPr>
            <p:cNvSpPr/>
            <p:nvPr/>
          </p:nvSpPr>
          <p:spPr>
            <a:xfrm>
              <a:off x="2480660" y="2990591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7FD109F-C190-44C0-9312-B8D3F6C75D4B}"/>
                </a:ext>
              </a:extLst>
            </p:cNvPr>
            <p:cNvSpPr/>
            <p:nvPr/>
          </p:nvSpPr>
          <p:spPr>
            <a:xfrm>
              <a:off x="2480660" y="3262906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4548C65-3C97-4793-826B-5136E35CE23D}"/>
                </a:ext>
              </a:extLst>
            </p:cNvPr>
            <p:cNvSpPr/>
            <p:nvPr/>
          </p:nvSpPr>
          <p:spPr>
            <a:xfrm>
              <a:off x="2852135" y="2719571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DF7592A-7E8A-47B3-B195-14B6A6B4184D}"/>
                </a:ext>
              </a:extLst>
            </p:cNvPr>
            <p:cNvSpPr/>
            <p:nvPr/>
          </p:nvSpPr>
          <p:spPr>
            <a:xfrm>
              <a:off x="2847911" y="2990591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B6BE80A-0812-4233-9D71-D37BCBF25AA3}"/>
                </a:ext>
              </a:extLst>
            </p:cNvPr>
            <p:cNvSpPr/>
            <p:nvPr/>
          </p:nvSpPr>
          <p:spPr>
            <a:xfrm>
              <a:off x="2847911" y="3262906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85093B9-B28D-4803-A1EB-576A2AD46C0F}"/>
                </a:ext>
              </a:extLst>
            </p:cNvPr>
            <p:cNvSpPr/>
            <p:nvPr/>
          </p:nvSpPr>
          <p:spPr>
            <a:xfrm>
              <a:off x="3195328" y="2717190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6541715-62E1-49FD-984A-21F81EEA0B78}"/>
                </a:ext>
              </a:extLst>
            </p:cNvPr>
            <p:cNvSpPr/>
            <p:nvPr/>
          </p:nvSpPr>
          <p:spPr>
            <a:xfrm>
              <a:off x="3191104" y="2988210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723DA63-7C2A-4D62-B163-95DBD5C86A12}"/>
                </a:ext>
              </a:extLst>
            </p:cNvPr>
            <p:cNvSpPr/>
            <p:nvPr/>
          </p:nvSpPr>
          <p:spPr>
            <a:xfrm>
              <a:off x="3191104" y="3260525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FF35C3A-32A6-46C7-97A6-ABC4E3C1450D}"/>
                </a:ext>
              </a:extLst>
            </p:cNvPr>
            <p:cNvSpPr/>
            <p:nvPr/>
          </p:nvSpPr>
          <p:spPr>
            <a:xfrm>
              <a:off x="3562579" y="2717190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080E2B8-4F39-4BB6-9F96-6B2646B2B7E7}"/>
                </a:ext>
              </a:extLst>
            </p:cNvPr>
            <p:cNvSpPr/>
            <p:nvPr/>
          </p:nvSpPr>
          <p:spPr>
            <a:xfrm>
              <a:off x="3558355" y="2988210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A20D480-2C91-4982-8EB6-31CB95EC8EE0}"/>
                </a:ext>
              </a:extLst>
            </p:cNvPr>
            <p:cNvSpPr/>
            <p:nvPr/>
          </p:nvSpPr>
          <p:spPr>
            <a:xfrm>
              <a:off x="3558355" y="3260525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9B7B84E-E154-40B4-8014-DDC5EE0DCF97}"/>
                </a:ext>
              </a:extLst>
            </p:cNvPr>
            <p:cNvSpPr/>
            <p:nvPr/>
          </p:nvSpPr>
          <p:spPr>
            <a:xfrm>
              <a:off x="1777158" y="3553795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DEB7F91-364A-429D-98E0-2F30E49FDE82}"/>
                </a:ext>
              </a:extLst>
            </p:cNvPr>
            <p:cNvSpPr/>
            <p:nvPr/>
          </p:nvSpPr>
          <p:spPr>
            <a:xfrm>
              <a:off x="1772934" y="3824815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0F32DB4-3AED-44C8-99DC-755D6B5BD6AE}"/>
                </a:ext>
              </a:extLst>
            </p:cNvPr>
            <p:cNvSpPr/>
            <p:nvPr/>
          </p:nvSpPr>
          <p:spPr>
            <a:xfrm>
              <a:off x="1772934" y="4097130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C0E791A-C63B-4245-840A-43287E8EE7D5}"/>
                </a:ext>
              </a:extLst>
            </p:cNvPr>
            <p:cNvSpPr/>
            <p:nvPr/>
          </p:nvSpPr>
          <p:spPr>
            <a:xfrm>
              <a:off x="2144409" y="3553795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DDD6AB8-B288-4975-B752-5972A59F5A87}"/>
                </a:ext>
              </a:extLst>
            </p:cNvPr>
            <p:cNvSpPr/>
            <p:nvPr/>
          </p:nvSpPr>
          <p:spPr>
            <a:xfrm>
              <a:off x="2140185" y="3824815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62D6CF9-D6CF-4204-A780-3A11D9E1F464}"/>
                </a:ext>
              </a:extLst>
            </p:cNvPr>
            <p:cNvSpPr/>
            <p:nvPr/>
          </p:nvSpPr>
          <p:spPr>
            <a:xfrm>
              <a:off x="2140185" y="4097130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59B887B-787E-4E4E-9B4A-9CDF9BAB15B3}"/>
                </a:ext>
              </a:extLst>
            </p:cNvPr>
            <p:cNvSpPr/>
            <p:nvPr/>
          </p:nvSpPr>
          <p:spPr>
            <a:xfrm>
              <a:off x="2480660" y="3555069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98A2C63-0664-44C7-8397-3CDD7B64CBD3}"/>
                </a:ext>
              </a:extLst>
            </p:cNvPr>
            <p:cNvSpPr/>
            <p:nvPr/>
          </p:nvSpPr>
          <p:spPr>
            <a:xfrm>
              <a:off x="2476436" y="3826089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063F60-6EA0-4E67-A6A3-03711E50371E}"/>
                </a:ext>
              </a:extLst>
            </p:cNvPr>
            <p:cNvSpPr/>
            <p:nvPr/>
          </p:nvSpPr>
          <p:spPr>
            <a:xfrm>
              <a:off x="2476436" y="4098404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B274DB-8D15-460F-8562-55391B772439}"/>
                </a:ext>
              </a:extLst>
            </p:cNvPr>
            <p:cNvSpPr/>
            <p:nvPr/>
          </p:nvSpPr>
          <p:spPr>
            <a:xfrm>
              <a:off x="2847911" y="3555069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148FDE0-8CA4-4C6D-9A5A-BB8AF4BEE1C2}"/>
                </a:ext>
              </a:extLst>
            </p:cNvPr>
            <p:cNvSpPr/>
            <p:nvPr/>
          </p:nvSpPr>
          <p:spPr>
            <a:xfrm>
              <a:off x="2843687" y="3826089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6A410C5-BEB6-4B36-9E0E-1764F0E51E07}"/>
                </a:ext>
              </a:extLst>
            </p:cNvPr>
            <p:cNvSpPr/>
            <p:nvPr/>
          </p:nvSpPr>
          <p:spPr>
            <a:xfrm>
              <a:off x="2843687" y="4098404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616023B-1E47-4F6E-9F70-BE4533D09C54}"/>
                </a:ext>
              </a:extLst>
            </p:cNvPr>
            <p:cNvSpPr/>
            <p:nvPr/>
          </p:nvSpPr>
          <p:spPr>
            <a:xfrm>
              <a:off x="3191104" y="3552688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8EF7A3-5165-467C-88A8-1FC5F3E2B1F3}"/>
                </a:ext>
              </a:extLst>
            </p:cNvPr>
            <p:cNvSpPr/>
            <p:nvPr/>
          </p:nvSpPr>
          <p:spPr>
            <a:xfrm>
              <a:off x="3186880" y="3823708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5FB65E3-9940-4B2B-BFC8-F320529872E4}"/>
                </a:ext>
              </a:extLst>
            </p:cNvPr>
            <p:cNvSpPr/>
            <p:nvPr/>
          </p:nvSpPr>
          <p:spPr>
            <a:xfrm>
              <a:off x="3186880" y="4096023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B5D545E-5A89-4435-A6FF-16ACAFD40071}"/>
                </a:ext>
              </a:extLst>
            </p:cNvPr>
            <p:cNvSpPr/>
            <p:nvPr/>
          </p:nvSpPr>
          <p:spPr>
            <a:xfrm>
              <a:off x="3558355" y="3552688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0373EEA-241F-49BE-9BBB-35AEACB7E7F7}"/>
                </a:ext>
              </a:extLst>
            </p:cNvPr>
            <p:cNvSpPr/>
            <p:nvPr/>
          </p:nvSpPr>
          <p:spPr>
            <a:xfrm>
              <a:off x="3554131" y="3823708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93F414F-E1F2-409C-9576-D552D69013C8}"/>
                </a:ext>
              </a:extLst>
            </p:cNvPr>
            <p:cNvSpPr/>
            <p:nvPr/>
          </p:nvSpPr>
          <p:spPr>
            <a:xfrm>
              <a:off x="3554131" y="4096023"/>
              <a:ext cx="45719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8E1A622-59E0-482F-8022-BC2B58FC80F5}"/>
              </a:ext>
            </a:extLst>
          </p:cNvPr>
          <p:cNvGrpSpPr/>
          <p:nvPr userDrawn="1"/>
        </p:nvGrpSpPr>
        <p:grpSpPr>
          <a:xfrm>
            <a:off x="8000343" y="5671820"/>
            <a:ext cx="1120220" cy="271401"/>
            <a:chOff x="2660781" y="365958"/>
            <a:chExt cx="7301192" cy="1768893"/>
          </a:xfrm>
          <a:solidFill>
            <a:srgbClr val="FFFF3B"/>
          </a:solidFill>
        </p:grpSpPr>
        <p:sp>
          <p:nvSpPr>
            <p:cNvPr id="81" name="Block Arc 80">
              <a:extLst>
                <a:ext uri="{FF2B5EF4-FFF2-40B4-BE49-F238E27FC236}">
                  <a16:creationId xmlns:a16="http://schemas.microsoft.com/office/drawing/2014/main" id="{CE3A4663-340C-450A-8793-346FDEF71405}"/>
                </a:ext>
              </a:extLst>
            </p:cNvPr>
            <p:cNvSpPr/>
            <p:nvPr userDrawn="1"/>
          </p:nvSpPr>
          <p:spPr>
            <a:xfrm>
              <a:off x="2660781" y="406002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Block Arc 81">
              <a:extLst>
                <a:ext uri="{FF2B5EF4-FFF2-40B4-BE49-F238E27FC236}">
                  <a16:creationId xmlns:a16="http://schemas.microsoft.com/office/drawing/2014/main" id="{721430CF-8839-4616-A168-0595FB07E4FC}"/>
                </a:ext>
              </a:extLst>
            </p:cNvPr>
            <p:cNvSpPr/>
            <p:nvPr userDrawn="1"/>
          </p:nvSpPr>
          <p:spPr>
            <a:xfrm rot="10800000">
              <a:off x="4066865" y="365958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Block Arc 82">
              <a:extLst>
                <a:ext uri="{FF2B5EF4-FFF2-40B4-BE49-F238E27FC236}">
                  <a16:creationId xmlns:a16="http://schemas.microsoft.com/office/drawing/2014/main" id="{DD8D29F2-B949-4139-8A7B-DA40E450C0FE}"/>
                </a:ext>
              </a:extLst>
            </p:cNvPr>
            <p:cNvSpPr/>
            <p:nvPr userDrawn="1"/>
          </p:nvSpPr>
          <p:spPr>
            <a:xfrm>
              <a:off x="5472949" y="406002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Block Arc 83">
              <a:extLst>
                <a:ext uri="{FF2B5EF4-FFF2-40B4-BE49-F238E27FC236}">
                  <a16:creationId xmlns:a16="http://schemas.microsoft.com/office/drawing/2014/main" id="{138B9DBB-8F86-4B0F-9EFF-7C06AF16F07A}"/>
                </a:ext>
              </a:extLst>
            </p:cNvPr>
            <p:cNvSpPr/>
            <p:nvPr userDrawn="1"/>
          </p:nvSpPr>
          <p:spPr>
            <a:xfrm rot="10800000">
              <a:off x="6878972" y="365958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Block Arc 84">
              <a:extLst>
                <a:ext uri="{FF2B5EF4-FFF2-40B4-BE49-F238E27FC236}">
                  <a16:creationId xmlns:a16="http://schemas.microsoft.com/office/drawing/2014/main" id="{7E8DC883-E0DE-42AD-94E3-D7AEBAD092BB}"/>
                </a:ext>
              </a:extLst>
            </p:cNvPr>
            <p:cNvSpPr/>
            <p:nvPr userDrawn="1"/>
          </p:nvSpPr>
          <p:spPr>
            <a:xfrm>
              <a:off x="8256028" y="406002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C8DDF31-2A82-4D8D-8CD3-A528DCC0FAFD}"/>
              </a:ext>
            </a:extLst>
          </p:cNvPr>
          <p:cNvGrpSpPr/>
          <p:nvPr userDrawn="1"/>
        </p:nvGrpSpPr>
        <p:grpSpPr>
          <a:xfrm>
            <a:off x="8016755" y="5952258"/>
            <a:ext cx="1120220" cy="271401"/>
            <a:chOff x="2660781" y="365958"/>
            <a:chExt cx="7301192" cy="1768893"/>
          </a:xfrm>
          <a:solidFill>
            <a:srgbClr val="FFFF3B"/>
          </a:solidFill>
        </p:grpSpPr>
        <p:sp>
          <p:nvSpPr>
            <p:cNvPr id="87" name="Block Arc 86">
              <a:extLst>
                <a:ext uri="{FF2B5EF4-FFF2-40B4-BE49-F238E27FC236}">
                  <a16:creationId xmlns:a16="http://schemas.microsoft.com/office/drawing/2014/main" id="{45EE120C-D9F8-4129-9974-E4373020AE3B}"/>
                </a:ext>
              </a:extLst>
            </p:cNvPr>
            <p:cNvSpPr/>
            <p:nvPr userDrawn="1"/>
          </p:nvSpPr>
          <p:spPr>
            <a:xfrm>
              <a:off x="2660781" y="406002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8" name="Block Arc 87">
              <a:extLst>
                <a:ext uri="{FF2B5EF4-FFF2-40B4-BE49-F238E27FC236}">
                  <a16:creationId xmlns:a16="http://schemas.microsoft.com/office/drawing/2014/main" id="{E4D4642B-466D-49F3-B530-FAFB471AA7E7}"/>
                </a:ext>
              </a:extLst>
            </p:cNvPr>
            <p:cNvSpPr/>
            <p:nvPr userDrawn="1"/>
          </p:nvSpPr>
          <p:spPr>
            <a:xfrm rot="10800000">
              <a:off x="4066865" y="365958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Block Arc 88">
              <a:extLst>
                <a:ext uri="{FF2B5EF4-FFF2-40B4-BE49-F238E27FC236}">
                  <a16:creationId xmlns:a16="http://schemas.microsoft.com/office/drawing/2014/main" id="{1D94EADF-6B09-49B1-BC46-0E772BFD012E}"/>
                </a:ext>
              </a:extLst>
            </p:cNvPr>
            <p:cNvSpPr/>
            <p:nvPr userDrawn="1"/>
          </p:nvSpPr>
          <p:spPr>
            <a:xfrm>
              <a:off x="5472949" y="406002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0" name="Block Arc 89">
              <a:extLst>
                <a:ext uri="{FF2B5EF4-FFF2-40B4-BE49-F238E27FC236}">
                  <a16:creationId xmlns:a16="http://schemas.microsoft.com/office/drawing/2014/main" id="{E27DB124-00C5-40BD-9507-3D125AC15D72}"/>
                </a:ext>
              </a:extLst>
            </p:cNvPr>
            <p:cNvSpPr/>
            <p:nvPr userDrawn="1"/>
          </p:nvSpPr>
          <p:spPr>
            <a:xfrm rot="10800000">
              <a:off x="6878972" y="365958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Block Arc 90">
              <a:extLst>
                <a:ext uri="{FF2B5EF4-FFF2-40B4-BE49-F238E27FC236}">
                  <a16:creationId xmlns:a16="http://schemas.microsoft.com/office/drawing/2014/main" id="{9E19F478-1EEB-47A7-8DC5-351A5E099CE5}"/>
                </a:ext>
              </a:extLst>
            </p:cNvPr>
            <p:cNvSpPr/>
            <p:nvPr userDrawn="1"/>
          </p:nvSpPr>
          <p:spPr>
            <a:xfrm>
              <a:off x="8256028" y="406002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565F1E9-AED0-4E7D-A026-64788DCB047A}"/>
              </a:ext>
            </a:extLst>
          </p:cNvPr>
          <p:cNvGrpSpPr/>
          <p:nvPr userDrawn="1"/>
        </p:nvGrpSpPr>
        <p:grpSpPr>
          <a:xfrm>
            <a:off x="8002574" y="6269877"/>
            <a:ext cx="1120220" cy="271401"/>
            <a:chOff x="2660781" y="365958"/>
            <a:chExt cx="7301192" cy="1768893"/>
          </a:xfrm>
          <a:solidFill>
            <a:srgbClr val="FFFF3B"/>
          </a:solidFill>
        </p:grpSpPr>
        <p:sp>
          <p:nvSpPr>
            <p:cNvPr id="93" name="Block Arc 92">
              <a:extLst>
                <a:ext uri="{FF2B5EF4-FFF2-40B4-BE49-F238E27FC236}">
                  <a16:creationId xmlns:a16="http://schemas.microsoft.com/office/drawing/2014/main" id="{D90F3C89-8BB9-4047-A021-944D0E6B0C72}"/>
                </a:ext>
              </a:extLst>
            </p:cNvPr>
            <p:cNvSpPr/>
            <p:nvPr userDrawn="1"/>
          </p:nvSpPr>
          <p:spPr>
            <a:xfrm>
              <a:off x="2660781" y="406002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Block Arc 93">
              <a:extLst>
                <a:ext uri="{FF2B5EF4-FFF2-40B4-BE49-F238E27FC236}">
                  <a16:creationId xmlns:a16="http://schemas.microsoft.com/office/drawing/2014/main" id="{1BEF380B-6681-429C-8368-7A8B7D201A52}"/>
                </a:ext>
              </a:extLst>
            </p:cNvPr>
            <p:cNvSpPr/>
            <p:nvPr userDrawn="1"/>
          </p:nvSpPr>
          <p:spPr>
            <a:xfrm rot="10800000">
              <a:off x="4066865" y="365958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5" name="Block Arc 94">
              <a:extLst>
                <a:ext uri="{FF2B5EF4-FFF2-40B4-BE49-F238E27FC236}">
                  <a16:creationId xmlns:a16="http://schemas.microsoft.com/office/drawing/2014/main" id="{473AD5AA-9AFF-4F0D-A1E5-548480BFFC1C}"/>
                </a:ext>
              </a:extLst>
            </p:cNvPr>
            <p:cNvSpPr/>
            <p:nvPr userDrawn="1"/>
          </p:nvSpPr>
          <p:spPr>
            <a:xfrm>
              <a:off x="5472949" y="406002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6" name="Block Arc 95">
              <a:extLst>
                <a:ext uri="{FF2B5EF4-FFF2-40B4-BE49-F238E27FC236}">
                  <a16:creationId xmlns:a16="http://schemas.microsoft.com/office/drawing/2014/main" id="{4BAA1C11-75B0-48FD-9E0F-309C8DBC70FC}"/>
                </a:ext>
              </a:extLst>
            </p:cNvPr>
            <p:cNvSpPr/>
            <p:nvPr userDrawn="1"/>
          </p:nvSpPr>
          <p:spPr>
            <a:xfrm rot="10800000">
              <a:off x="6878972" y="365958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id="{F914245B-BD6E-4A85-B7B6-838BC199FCC0}"/>
                </a:ext>
              </a:extLst>
            </p:cNvPr>
            <p:cNvSpPr/>
            <p:nvPr userDrawn="1"/>
          </p:nvSpPr>
          <p:spPr>
            <a:xfrm>
              <a:off x="8256028" y="406002"/>
              <a:ext cx="1705945" cy="1728849"/>
            </a:xfrm>
            <a:prstGeom prst="blockArc">
              <a:avLst>
                <a:gd name="adj1" fmla="val 10799998"/>
                <a:gd name="adj2" fmla="val 4"/>
                <a:gd name="adj3" fmla="val 181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549393" y="992516"/>
            <a:ext cx="6159486" cy="847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549393" y="1976111"/>
            <a:ext cx="6159486" cy="36860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5888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+ 2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735807-AFEE-4299-8387-A268862B1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96"/>
            <a:ext cx="12192000" cy="6845807"/>
          </a:xfrm>
          <a:prstGeom prst="rect">
            <a:avLst/>
          </a:prstGeom>
        </p:spPr>
      </p:pic>
      <p:sp>
        <p:nvSpPr>
          <p:cNvPr id="63" name="Shape 63"/>
          <p:cNvSpPr txBox="1">
            <a:spLocks noGrp="1"/>
          </p:cNvSpPr>
          <p:nvPr userDrawn="1">
            <p:ph type="body" idx="1"/>
          </p:nvPr>
        </p:nvSpPr>
        <p:spPr>
          <a:xfrm>
            <a:off x="367792" y="1641133"/>
            <a:ext cx="2996198" cy="42916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 dirty="0"/>
          </a:p>
        </p:txBody>
      </p:sp>
      <p:sp>
        <p:nvSpPr>
          <p:cNvPr id="64" name="Shape 64"/>
          <p:cNvSpPr txBox="1">
            <a:spLocks noGrp="1"/>
          </p:cNvSpPr>
          <p:nvPr userDrawn="1">
            <p:ph type="body" idx="2"/>
          </p:nvPr>
        </p:nvSpPr>
        <p:spPr>
          <a:xfrm>
            <a:off x="9011907" y="1678318"/>
            <a:ext cx="2996198" cy="42916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34C242-584E-4588-96B4-0B8366506D8F}"/>
              </a:ext>
            </a:extLst>
          </p:cNvPr>
          <p:cNvSpPr/>
          <p:nvPr userDrawn="1"/>
        </p:nvSpPr>
        <p:spPr>
          <a:xfrm>
            <a:off x="3507698" y="2209799"/>
            <a:ext cx="5320314" cy="2422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hape 62"/>
          <p:cNvSpPr txBox="1">
            <a:spLocks noGrp="1"/>
          </p:cNvSpPr>
          <p:nvPr userDrawn="1">
            <p:ph type="title"/>
          </p:nvPr>
        </p:nvSpPr>
        <p:spPr>
          <a:xfrm>
            <a:off x="3676650" y="3005001"/>
            <a:ext cx="4838701" cy="847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772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3 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4B403C-8C49-4038-BF4F-CBC09FCAFB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6386653" y="1586579"/>
            <a:ext cx="2206989" cy="387478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8831700" y="1586579"/>
            <a:ext cx="2206989" cy="387478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313517" y="1806367"/>
            <a:ext cx="2390031" cy="1440641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941606" y="1586579"/>
            <a:ext cx="2206989" cy="387478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2262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48494C-4DA4-43E7-85E3-0BEF6BE10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38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580145 h 6858000"/>
              <a:gd name="connsiteX5" fmla="*/ 16457 w 12192000"/>
              <a:gd name="connsiteY5" fmla="*/ 5582879 h 6858000"/>
              <a:gd name="connsiteX6" fmla="*/ 234861 w 12192000"/>
              <a:gd name="connsiteY6" fmla="*/ 5594887 h 6858000"/>
              <a:gd name="connsiteX7" fmla="*/ 2370960 w 12192000"/>
              <a:gd name="connsiteY7" fmla="*/ 3269106 h 6858000"/>
              <a:gd name="connsiteX8" fmla="*/ 234861 w 12192000"/>
              <a:gd name="connsiteY8" fmla="*/ 943325 h 6858000"/>
              <a:gd name="connsiteX9" fmla="*/ 16457 w 12192000"/>
              <a:gd name="connsiteY9" fmla="*/ 955333 h 6858000"/>
              <a:gd name="connsiteX10" fmla="*/ 0 w 12192000"/>
              <a:gd name="connsiteY10" fmla="*/ 9580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580145"/>
                </a:lnTo>
                <a:lnTo>
                  <a:pt x="16457" y="5582879"/>
                </a:lnTo>
                <a:cubicBezTo>
                  <a:pt x="88267" y="5590820"/>
                  <a:pt x="161128" y="5594887"/>
                  <a:pt x="234861" y="5594887"/>
                </a:cubicBezTo>
                <a:cubicBezTo>
                  <a:pt x="1414596" y="5594887"/>
                  <a:pt x="2370960" y="4553599"/>
                  <a:pt x="2370960" y="3269106"/>
                </a:cubicBezTo>
                <a:cubicBezTo>
                  <a:pt x="2370960" y="1984613"/>
                  <a:pt x="1414596" y="943325"/>
                  <a:pt x="234861" y="943325"/>
                </a:cubicBezTo>
                <a:cubicBezTo>
                  <a:pt x="161128" y="943325"/>
                  <a:pt x="88267" y="947393"/>
                  <a:pt x="16457" y="955333"/>
                </a:cubicBezTo>
                <a:lnTo>
                  <a:pt x="0" y="958068"/>
                </a:lnTo>
                <a:close/>
              </a:path>
            </a:pathLst>
          </a:custGeom>
        </p:spPr>
      </p:pic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2370959" y="451158"/>
            <a:ext cx="7450082" cy="732011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CC488B-E3EF-4C84-A787-D5CFFFF4F6AF}"/>
              </a:ext>
            </a:extLst>
          </p:cNvPr>
          <p:cNvSpPr/>
          <p:nvPr userDrawn="1"/>
        </p:nvSpPr>
        <p:spPr>
          <a:xfrm>
            <a:off x="174982" y="1634327"/>
            <a:ext cx="2947502" cy="3069395"/>
          </a:xfrm>
          <a:custGeom>
            <a:avLst/>
            <a:gdLst>
              <a:gd name="connsiteX0" fmla="*/ 4164910 w 4210629"/>
              <a:gd name="connsiteY0" fmla="*/ 1522913 h 4384758"/>
              <a:gd name="connsiteX1" fmla="*/ 4171085 w 4210629"/>
              <a:gd name="connsiteY1" fmla="*/ 1539784 h 4384758"/>
              <a:gd name="connsiteX2" fmla="*/ 4210629 w 4210629"/>
              <a:gd name="connsiteY2" fmla="*/ 1693576 h 4384758"/>
              <a:gd name="connsiteX3" fmla="*/ 4210629 w 4210629"/>
              <a:gd name="connsiteY3" fmla="*/ 2691182 h 4384758"/>
              <a:gd name="connsiteX4" fmla="*/ 4171085 w 4210629"/>
              <a:gd name="connsiteY4" fmla="*/ 2844974 h 4384758"/>
              <a:gd name="connsiteX5" fmla="*/ 4164910 w 4210629"/>
              <a:gd name="connsiteY5" fmla="*/ 2861845 h 4384758"/>
              <a:gd name="connsiteX6" fmla="*/ 45719 w 4210629"/>
              <a:gd name="connsiteY6" fmla="*/ 1358290 h 4384758"/>
              <a:gd name="connsiteX7" fmla="*/ 45719 w 4210629"/>
              <a:gd name="connsiteY7" fmla="*/ 3026469 h 4384758"/>
              <a:gd name="connsiteX8" fmla="*/ 0 w 4210629"/>
              <a:gd name="connsiteY8" fmla="*/ 2901555 h 4384758"/>
              <a:gd name="connsiteX9" fmla="*/ 0 w 4210629"/>
              <a:gd name="connsiteY9" fmla="*/ 1483203 h 4384758"/>
              <a:gd name="connsiteX10" fmla="*/ 3984339 w 4210629"/>
              <a:gd name="connsiteY10" fmla="*/ 1112516 h 4384758"/>
              <a:gd name="connsiteX11" fmla="*/ 4004877 w 4210629"/>
              <a:gd name="connsiteY11" fmla="*/ 1146322 h 4384758"/>
              <a:gd name="connsiteX12" fmla="*/ 4030058 w 4210629"/>
              <a:gd name="connsiteY12" fmla="*/ 1198595 h 4384758"/>
              <a:gd name="connsiteX13" fmla="*/ 4030058 w 4210629"/>
              <a:gd name="connsiteY13" fmla="*/ 3186163 h 4384758"/>
              <a:gd name="connsiteX14" fmla="*/ 4004877 w 4210629"/>
              <a:gd name="connsiteY14" fmla="*/ 3238437 h 4384758"/>
              <a:gd name="connsiteX15" fmla="*/ 3984339 w 4210629"/>
              <a:gd name="connsiteY15" fmla="*/ 3272242 h 4384758"/>
              <a:gd name="connsiteX16" fmla="*/ 226290 w 4210629"/>
              <a:gd name="connsiteY16" fmla="*/ 1013337 h 4384758"/>
              <a:gd name="connsiteX17" fmla="*/ 226290 w 4210629"/>
              <a:gd name="connsiteY17" fmla="*/ 3371422 h 4384758"/>
              <a:gd name="connsiteX18" fmla="*/ 180572 w 4210629"/>
              <a:gd name="connsiteY18" fmla="*/ 3296168 h 4384758"/>
              <a:gd name="connsiteX19" fmla="*/ 180572 w 4210629"/>
              <a:gd name="connsiteY19" fmla="*/ 1088591 h 4384758"/>
              <a:gd name="connsiteX20" fmla="*/ 3803768 w 4210629"/>
              <a:gd name="connsiteY20" fmla="*/ 843442 h 4384758"/>
              <a:gd name="connsiteX21" fmla="*/ 3849487 w 4210629"/>
              <a:gd name="connsiteY21" fmla="*/ 904581 h 4384758"/>
              <a:gd name="connsiteX22" fmla="*/ 3849487 w 4210629"/>
              <a:gd name="connsiteY22" fmla="*/ 3480177 h 4384758"/>
              <a:gd name="connsiteX23" fmla="*/ 3803768 w 4210629"/>
              <a:gd name="connsiteY23" fmla="*/ 3541317 h 4384758"/>
              <a:gd name="connsiteX24" fmla="*/ 406861 w 4210629"/>
              <a:gd name="connsiteY24" fmla="*/ 768816 h 4384758"/>
              <a:gd name="connsiteX25" fmla="*/ 406861 w 4210629"/>
              <a:gd name="connsiteY25" fmla="*/ 3615943 h 4384758"/>
              <a:gd name="connsiteX26" fmla="*/ 381759 w 4210629"/>
              <a:gd name="connsiteY26" fmla="*/ 3588323 h 4384758"/>
              <a:gd name="connsiteX27" fmla="*/ 361143 w 4210629"/>
              <a:gd name="connsiteY27" fmla="*/ 3560754 h 4384758"/>
              <a:gd name="connsiteX28" fmla="*/ 361143 w 4210629"/>
              <a:gd name="connsiteY28" fmla="*/ 824004 h 4384758"/>
              <a:gd name="connsiteX29" fmla="*/ 381759 w 4210629"/>
              <a:gd name="connsiteY29" fmla="*/ 796435 h 4384758"/>
              <a:gd name="connsiteX30" fmla="*/ 3623197 w 4210629"/>
              <a:gd name="connsiteY30" fmla="*/ 637156 h 4384758"/>
              <a:gd name="connsiteX31" fmla="*/ 3626977 w 4210629"/>
              <a:gd name="connsiteY31" fmla="*/ 640591 h 4384758"/>
              <a:gd name="connsiteX32" fmla="*/ 3668916 w 4210629"/>
              <a:gd name="connsiteY32" fmla="*/ 686736 h 4384758"/>
              <a:gd name="connsiteX33" fmla="*/ 3668916 w 4210629"/>
              <a:gd name="connsiteY33" fmla="*/ 3698022 h 4384758"/>
              <a:gd name="connsiteX34" fmla="*/ 3626977 w 4210629"/>
              <a:gd name="connsiteY34" fmla="*/ 3744167 h 4384758"/>
              <a:gd name="connsiteX35" fmla="*/ 3623197 w 4210629"/>
              <a:gd name="connsiteY35" fmla="*/ 3747602 h 4384758"/>
              <a:gd name="connsiteX36" fmla="*/ 587433 w 4210629"/>
              <a:gd name="connsiteY36" fmla="*/ 582393 h 4384758"/>
              <a:gd name="connsiteX37" fmla="*/ 587433 w 4210629"/>
              <a:gd name="connsiteY37" fmla="*/ 3802365 h 4384758"/>
              <a:gd name="connsiteX38" fmla="*/ 541713 w 4210629"/>
              <a:gd name="connsiteY38" fmla="*/ 3760812 h 4384758"/>
              <a:gd name="connsiteX39" fmla="*/ 541713 w 4210629"/>
              <a:gd name="connsiteY39" fmla="*/ 623947 h 4384758"/>
              <a:gd name="connsiteX40" fmla="*/ 3442626 w 4210629"/>
              <a:gd name="connsiteY40" fmla="*/ 477634 h 4384758"/>
              <a:gd name="connsiteX41" fmla="*/ 3471132 w 4210629"/>
              <a:gd name="connsiteY41" fmla="*/ 498950 h 4384758"/>
              <a:gd name="connsiteX42" fmla="*/ 3488345 w 4210629"/>
              <a:gd name="connsiteY42" fmla="*/ 514594 h 4384758"/>
              <a:gd name="connsiteX43" fmla="*/ 3488345 w 4210629"/>
              <a:gd name="connsiteY43" fmla="*/ 3870164 h 4384758"/>
              <a:gd name="connsiteX44" fmla="*/ 3471132 w 4210629"/>
              <a:gd name="connsiteY44" fmla="*/ 3885808 h 4384758"/>
              <a:gd name="connsiteX45" fmla="*/ 3442626 w 4210629"/>
              <a:gd name="connsiteY45" fmla="*/ 3907125 h 4384758"/>
              <a:gd name="connsiteX46" fmla="*/ 768003 w 4210629"/>
              <a:gd name="connsiteY46" fmla="*/ 432577 h 4384758"/>
              <a:gd name="connsiteX47" fmla="*/ 768003 w 4210629"/>
              <a:gd name="connsiteY47" fmla="*/ 3952181 h 4384758"/>
              <a:gd name="connsiteX48" fmla="*/ 722284 w 4210629"/>
              <a:gd name="connsiteY48" fmla="*/ 3917993 h 4384758"/>
              <a:gd name="connsiteX49" fmla="*/ 722284 w 4210629"/>
              <a:gd name="connsiteY49" fmla="*/ 466765 h 4384758"/>
              <a:gd name="connsiteX50" fmla="*/ 3262055 w 4210629"/>
              <a:gd name="connsiteY50" fmla="*/ 348234 h 4384758"/>
              <a:gd name="connsiteX51" fmla="*/ 3302188 w 4210629"/>
              <a:gd name="connsiteY51" fmla="*/ 372616 h 4384758"/>
              <a:gd name="connsiteX52" fmla="*/ 3307774 w 4210629"/>
              <a:gd name="connsiteY52" fmla="*/ 376793 h 4384758"/>
              <a:gd name="connsiteX53" fmla="*/ 3307774 w 4210629"/>
              <a:gd name="connsiteY53" fmla="*/ 4007965 h 4384758"/>
              <a:gd name="connsiteX54" fmla="*/ 3302188 w 4210629"/>
              <a:gd name="connsiteY54" fmla="*/ 4012143 h 4384758"/>
              <a:gd name="connsiteX55" fmla="*/ 3262055 w 4210629"/>
              <a:gd name="connsiteY55" fmla="*/ 4036524 h 4384758"/>
              <a:gd name="connsiteX56" fmla="*/ 948574 w 4210629"/>
              <a:gd name="connsiteY56" fmla="*/ 311630 h 4384758"/>
              <a:gd name="connsiteX57" fmla="*/ 948574 w 4210629"/>
              <a:gd name="connsiteY57" fmla="*/ 4073128 h 4384758"/>
              <a:gd name="connsiteX58" fmla="*/ 902855 w 4210629"/>
              <a:gd name="connsiteY58" fmla="*/ 4045353 h 4384758"/>
              <a:gd name="connsiteX59" fmla="*/ 902855 w 4210629"/>
              <a:gd name="connsiteY59" fmla="*/ 339405 h 4384758"/>
              <a:gd name="connsiteX60" fmla="*/ 3081484 w 4210629"/>
              <a:gd name="connsiteY60" fmla="*/ 243537 h 4384758"/>
              <a:gd name="connsiteX61" fmla="*/ 3121246 w 4210629"/>
              <a:gd name="connsiteY61" fmla="*/ 262691 h 4384758"/>
              <a:gd name="connsiteX62" fmla="*/ 3127203 w 4210629"/>
              <a:gd name="connsiteY62" fmla="*/ 266310 h 4384758"/>
              <a:gd name="connsiteX63" fmla="*/ 3127203 w 4210629"/>
              <a:gd name="connsiteY63" fmla="*/ 4118448 h 4384758"/>
              <a:gd name="connsiteX64" fmla="*/ 3121246 w 4210629"/>
              <a:gd name="connsiteY64" fmla="*/ 4122068 h 4384758"/>
              <a:gd name="connsiteX65" fmla="*/ 3081484 w 4210629"/>
              <a:gd name="connsiteY65" fmla="*/ 4141222 h 4384758"/>
              <a:gd name="connsiteX66" fmla="*/ 1129145 w 4210629"/>
              <a:gd name="connsiteY66" fmla="*/ 214511 h 4384758"/>
              <a:gd name="connsiteX67" fmla="*/ 1129145 w 4210629"/>
              <a:gd name="connsiteY67" fmla="*/ 4170247 h 4384758"/>
              <a:gd name="connsiteX68" fmla="*/ 1083426 w 4210629"/>
              <a:gd name="connsiteY68" fmla="*/ 4148223 h 4384758"/>
              <a:gd name="connsiteX69" fmla="*/ 1083426 w 4210629"/>
              <a:gd name="connsiteY69" fmla="*/ 236535 h 4384758"/>
              <a:gd name="connsiteX70" fmla="*/ 2900913 w 4210629"/>
              <a:gd name="connsiteY70" fmla="*/ 159849 h 4384758"/>
              <a:gd name="connsiteX71" fmla="*/ 2929410 w 4210629"/>
              <a:gd name="connsiteY71" fmla="*/ 170279 h 4384758"/>
              <a:gd name="connsiteX72" fmla="*/ 2946632 w 4210629"/>
              <a:gd name="connsiteY72" fmla="*/ 178575 h 4384758"/>
              <a:gd name="connsiteX73" fmla="*/ 2946632 w 4210629"/>
              <a:gd name="connsiteY73" fmla="*/ 4206183 h 4384758"/>
              <a:gd name="connsiteX74" fmla="*/ 2929410 w 4210629"/>
              <a:gd name="connsiteY74" fmla="*/ 4214480 h 4384758"/>
              <a:gd name="connsiteX75" fmla="*/ 2900913 w 4210629"/>
              <a:gd name="connsiteY75" fmla="*/ 4224910 h 4384758"/>
              <a:gd name="connsiteX76" fmla="*/ 1309716 w 4210629"/>
              <a:gd name="connsiteY76" fmla="*/ 137796 h 4384758"/>
              <a:gd name="connsiteX77" fmla="*/ 1309716 w 4210629"/>
              <a:gd name="connsiteY77" fmla="*/ 4246963 h 4384758"/>
              <a:gd name="connsiteX78" fmla="*/ 1263997 w 4210629"/>
              <a:gd name="connsiteY78" fmla="*/ 4230229 h 4384758"/>
              <a:gd name="connsiteX79" fmla="*/ 1263997 w 4210629"/>
              <a:gd name="connsiteY79" fmla="*/ 154529 h 4384758"/>
              <a:gd name="connsiteX80" fmla="*/ 2720342 w 4210629"/>
              <a:gd name="connsiteY80" fmla="*/ 94569 h 4384758"/>
              <a:gd name="connsiteX81" fmla="*/ 2727783 w 4210629"/>
              <a:gd name="connsiteY81" fmla="*/ 96482 h 4384758"/>
              <a:gd name="connsiteX82" fmla="*/ 2766061 w 4210629"/>
              <a:gd name="connsiteY82" fmla="*/ 110492 h 4384758"/>
              <a:gd name="connsiteX83" fmla="*/ 2766061 w 4210629"/>
              <a:gd name="connsiteY83" fmla="*/ 4274266 h 4384758"/>
              <a:gd name="connsiteX84" fmla="*/ 2727783 w 4210629"/>
              <a:gd name="connsiteY84" fmla="*/ 4288276 h 4384758"/>
              <a:gd name="connsiteX85" fmla="*/ 2720342 w 4210629"/>
              <a:gd name="connsiteY85" fmla="*/ 4290189 h 4384758"/>
              <a:gd name="connsiteX86" fmla="*/ 1490287 w 4210629"/>
              <a:gd name="connsiteY86" fmla="*/ 79076 h 4384758"/>
              <a:gd name="connsiteX87" fmla="*/ 1490287 w 4210629"/>
              <a:gd name="connsiteY87" fmla="*/ 4305682 h 4384758"/>
              <a:gd name="connsiteX88" fmla="*/ 1444568 w 4210629"/>
              <a:gd name="connsiteY88" fmla="*/ 4293927 h 4384758"/>
              <a:gd name="connsiteX89" fmla="*/ 1444568 w 4210629"/>
              <a:gd name="connsiteY89" fmla="*/ 90832 h 4384758"/>
              <a:gd name="connsiteX90" fmla="*/ 2546145 w 4210629"/>
              <a:gd name="connsiteY90" fmla="*/ 49778 h 4384758"/>
              <a:gd name="connsiteX91" fmla="*/ 2591864 w 4210629"/>
              <a:gd name="connsiteY91" fmla="*/ 61534 h 4384758"/>
              <a:gd name="connsiteX92" fmla="*/ 2591864 w 4210629"/>
              <a:gd name="connsiteY92" fmla="*/ 4323225 h 4384758"/>
              <a:gd name="connsiteX93" fmla="*/ 2546145 w 4210629"/>
              <a:gd name="connsiteY93" fmla="*/ 4334980 h 4384758"/>
              <a:gd name="connsiteX94" fmla="*/ 1670858 w 4210629"/>
              <a:gd name="connsiteY94" fmla="*/ 36613 h 4384758"/>
              <a:gd name="connsiteX95" fmla="*/ 1670858 w 4210629"/>
              <a:gd name="connsiteY95" fmla="*/ 4348145 h 4384758"/>
              <a:gd name="connsiteX96" fmla="*/ 1632908 w 4210629"/>
              <a:gd name="connsiteY96" fmla="*/ 4342354 h 4384758"/>
              <a:gd name="connsiteX97" fmla="*/ 1625139 w 4210629"/>
              <a:gd name="connsiteY97" fmla="*/ 4340356 h 4384758"/>
              <a:gd name="connsiteX98" fmla="*/ 1625139 w 4210629"/>
              <a:gd name="connsiteY98" fmla="*/ 44402 h 4384758"/>
              <a:gd name="connsiteX99" fmla="*/ 1632908 w 4210629"/>
              <a:gd name="connsiteY99" fmla="*/ 42405 h 4384758"/>
              <a:gd name="connsiteX100" fmla="*/ 2359200 w 4210629"/>
              <a:gd name="connsiteY100" fmla="*/ 18250 h 4384758"/>
              <a:gd name="connsiteX101" fmla="*/ 2404919 w 4210629"/>
              <a:gd name="connsiteY101" fmla="*/ 25228 h 4384758"/>
              <a:gd name="connsiteX102" fmla="*/ 2404919 w 4210629"/>
              <a:gd name="connsiteY102" fmla="*/ 4359531 h 4384758"/>
              <a:gd name="connsiteX103" fmla="*/ 2359200 w 4210629"/>
              <a:gd name="connsiteY103" fmla="*/ 4366508 h 4384758"/>
              <a:gd name="connsiteX104" fmla="*/ 1851429 w 4210629"/>
              <a:gd name="connsiteY104" fmla="*/ 9118 h 4384758"/>
              <a:gd name="connsiteX105" fmla="*/ 1851429 w 4210629"/>
              <a:gd name="connsiteY105" fmla="*/ 4375640 h 4384758"/>
              <a:gd name="connsiteX106" fmla="*/ 1850807 w 4210629"/>
              <a:gd name="connsiteY106" fmla="*/ 4375609 h 4384758"/>
              <a:gd name="connsiteX107" fmla="*/ 1805710 w 4210629"/>
              <a:gd name="connsiteY107" fmla="*/ 4368726 h 4384758"/>
              <a:gd name="connsiteX108" fmla="*/ 1805710 w 4210629"/>
              <a:gd name="connsiteY108" fmla="*/ 16032 h 4384758"/>
              <a:gd name="connsiteX109" fmla="*/ 1850807 w 4210629"/>
              <a:gd name="connsiteY109" fmla="*/ 9149 h 4384758"/>
              <a:gd name="connsiteX110" fmla="*/ 2178629 w 4210629"/>
              <a:gd name="connsiteY110" fmla="*/ 3043 h 4384758"/>
              <a:gd name="connsiteX111" fmla="*/ 2224348 w 4210629"/>
              <a:gd name="connsiteY111" fmla="*/ 5351 h 4384758"/>
              <a:gd name="connsiteX112" fmla="*/ 2224348 w 4210629"/>
              <a:gd name="connsiteY112" fmla="*/ 4379407 h 4384758"/>
              <a:gd name="connsiteX113" fmla="*/ 2178629 w 4210629"/>
              <a:gd name="connsiteY113" fmla="*/ 4381716 h 4384758"/>
              <a:gd name="connsiteX114" fmla="*/ 2031999 w 4210629"/>
              <a:gd name="connsiteY114" fmla="*/ 0 h 4384758"/>
              <a:gd name="connsiteX115" fmla="*/ 2031999 w 4210629"/>
              <a:gd name="connsiteY115" fmla="*/ 4384758 h 4384758"/>
              <a:gd name="connsiteX116" fmla="*/ 1986280 w 4210629"/>
              <a:gd name="connsiteY116" fmla="*/ 4382450 h 4384758"/>
              <a:gd name="connsiteX117" fmla="*/ 1986280 w 4210629"/>
              <a:gd name="connsiteY117" fmla="*/ 2309 h 4384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4210629" h="4384758">
                <a:moveTo>
                  <a:pt x="4164910" y="1522913"/>
                </a:moveTo>
                <a:lnTo>
                  <a:pt x="4171085" y="1539784"/>
                </a:lnTo>
                <a:lnTo>
                  <a:pt x="4210629" y="1693576"/>
                </a:lnTo>
                <a:lnTo>
                  <a:pt x="4210629" y="2691182"/>
                </a:lnTo>
                <a:lnTo>
                  <a:pt x="4171085" y="2844974"/>
                </a:lnTo>
                <a:lnTo>
                  <a:pt x="4164910" y="2861845"/>
                </a:lnTo>
                <a:close/>
                <a:moveTo>
                  <a:pt x="45719" y="1358290"/>
                </a:moveTo>
                <a:lnTo>
                  <a:pt x="45719" y="3026469"/>
                </a:lnTo>
                <a:lnTo>
                  <a:pt x="0" y="2901555"/>
                </a:lnTo>
                <a:lnTo>
                  <a:pt x="0" y="1483203"/>
                </a:lnTo>
                <a:close/>
                <a:moveTo>
                  <a:pt x="3984339" y="1112516"/>
                </a:moveTo>
                <a:lnTo>
                  <a:pt x="4004877" y="1146322"/>
                </a:lnTo>
                <a:lnTo>
                  <a:pt x="4030058" y="1198595"/>
                </a:lnTo>
                <a:lnTo>
                  <a:pt x="4030058" y="3186163"/>
                </a:lnTo>
                <a:lnTo>
                  <a:pt x="4004877" y="3238437"/>
                </a:lnTo>
                <a:lnTo>
                  <a:pt x="3984339" y="3272242"/>
                </a:lnTo>
                <a:close/>
                <a:moveTo>
                  <a:pt x="226290" y="1013337"/>
                </a:moveTo>
                <a:lnTo>
                  <a:pt x="226290" y="3371422"/>
                </a:lnTo>
                <a:lnTo>
                  <a:pt x="180572" y="3296168"/>
                </a:lnTo>
                <a:lnTo>
                  <a:pt x="180572" y="1088591"/>
                </a:lnTo>
                <a:close/>
                <a:moveTo>
                  <a:pt x="3803768" y="843442"/>
                </a:moveTo>
                <a:lnTo>
                  <a:pt x="3849487" y="904581"/>
                </a:lnTo>
                <a:lnTo>
                  <a:pt x="3849487" y="3480177"/>
                </a:lnTo>
                <a:lnTo>
                  <a:pt x="3803768" y="3541317"/>
                </a:lnTo>
                <a:close/>
                <a:moveTo>
                  <a:pt x="406861" y="768816"/>
                </a:moveTo>
                <a:lnTo>
                  <a:pt x="406861" y="3615943"/>
                </a:lnTo>
                <a:lnTo>
                  <a:pt x="381759" y="3588323"/>
                </a:lnTo>
                <a:lnTo>
                  <a:pt x="361143" y="3560754"/>
                </a:lnTo>
                <a:lnTo>
                  <a:pt x="361143" y="824004"/>
                </a:lnTo>
                <a:lnTo>
                  <a:pt x="381759" y="796435"/>
                </a:lnTo>
                <a:close/>
                <a:moveTo>
                  <a:pt x="3623197" y="637156"/>
                </a:moveTo>
                <a:lnTo>
                  <a:pt x="3626977" y="640591"/>
                </a:lnTo>
                <a:lnTo>
                  <a:pt x="3668916" y="686736"/>
                </a:lnTo>
                <a:lnTo>
                  <a:pt x="3668916" y="3698022"/>
                </a:lnTo>
                <a:lnTo>
                  <a:pt x="3626977" y="3744167"/>
                </a:lnTo>
                <a:lnTo>
                  <a:pt x="3623197" y="3747602"/>
                </a:lnTo>
                <a:close/>
                <a:moveTo>
                  <a:pt x="587433" y="582393"/>
                </a:moveTo>
                <a:lnTo>
                  <a:pt x="587433" y="3802365"/>
                </a:lnTo>
                <a:lnTo>
                  <a:pt x="541713" y="3760812"/>
                </a:lnTo>
                <a:lnTo>
                  <a:pt x="541713" y="623947"/>
                </a:lnTo>
                <a:close/>
                <a:moveTo>
                  <a:pt x="3442626" y="477634"/>
                </a:moveTo>
                <a:lnTo>
                  <a:pt x="3471132" y="498950"/>
                </a:lnTo>
                <a:lnTo>
                  <a:pt x="3488345" y="514594"/>
                </a:lnTo>
                <a:lnTo>
                  <a:pt x="3488345" y="3870164"/>
                </a:lnTo>
                <a:lnTo>
                  <a:pt x="3471132" y="3885808"/>
                </a:lnTo>
                <a:lnTo>
                  <a:pt x="3442626" y="3907125"/>
                </a:lnTo>
                <a:close/>
                <a:moveTo>
                  <a:pt x="768003" y="432577"/>
                </a:moveTo>
                <a:lnTo>
                  <a:pt x="768003" y="3952181"/>
                </a:lnTo>
                <a:lnTo>
                  <a:pt x="722284" y="3917993"/>
                </a:lnTo>
                <a:lnTo>
                  <a:pt x="722284" y="466765"/>
                </a:lnTo>
                <a:close/>
                <a:moveTo>
                  <a:pt x="3262055" y="348234"/>
                </a:moveTo>
                <a:lnTo>
                  <a:pt x="3302188" y="372616"/>
                </a:lnTo>
                <a:lnTo>
                  <a:pt x="3307774" y="376793"/>
                </a:lnTo>
                <a:lnTo>
                  <a:pt x="3307774" y="4007965"/>
                </a:lnTo>
                <a:lnTo>
                  <a:pt x="3302188" y="4012143"/>
                </a:lnTo>
                <a:lnTo>
                  <a:pt x="3262055" y="4036524"/>
                </a:lnTo>
                <a:close/>
                <a:moveTo>
                  <a:pt x="948574" y="311630"/>
                </a:moveTo>
                <a:lnTo>
                  <a:pt x="948574" y="4073128"/>
                </a:lnTo>
                <a:lnTo>
                  <a:pt x="902855" y="4045353"/>
                </a:lnTo>
                <a:lnTo>
                  <a:pt x="902855" y="339405"/>
                </a:lnTo>
                <a:close/>
                <a:moveTo>
                  <a:pt x="3081484" y="243537"/>
                </a:moveTo>
                <a:lnTo>
                  <a:pt x="3121246" y="262691"/>
                </a:lnTo>
                <a:lnTo>
                  <a:pt x="3127203" y="266310"/>
                </a:lnTo>
                <a:lnTo>
                  <a:pt x="3127203" y="4118448"/>
                </a:lnTo>
                <a:lnTo>
                  <a:pt x="3121246" y="4122068"/>
                </a:lnTo>
                <a:lnTo>
                  <a:pt x="3081484" y="4141222"/>
                </a:lnTo>
                <a:close/>
                <a:moveTo>
                  <a:pt x="1129145" y="214511"/>
                </a:moveTo>
                <a:lnTo>
                  <a:pt x="1129145" y="4170247"/>
                </a:lnTo>
                <a:lnTo>
                  <a:pt x="1083426" y="4148223"/>
                </a:lnTo>
                <a:lnTo>
                  <a:pt x="1083426" y="236535"/>
                </a:lnTo>
                <a:close/>
                <a:moveTo>
                  <a:pt x="2900913" y="159849"/>
                </a:moveTo>
                <a:lnTo>
                  <a:pt x="2929410" y="170279"/>
                </a:lnTo>
                <a:lnTo>
                  <a:pt x="2946632" y="178575"/>
                </a:lnTo>
                <a:lnTo>
                  <a:pt x="2946632" y="4206183"/>
                </a:lnTo>
                <a:lnTo>
                  <a:pt x="2929410" y="4214480"/>
                </a:lnTo>
                <a:lnTo>
                  <a:pt x="2900913" y="4224910"/>
                </a:lnTo>
                <a:close/>
                <a:moveTo>
                  <a:pt x="1309716" y="137796"/>
                </a:moveTo>
                <a:lnTo>
                  <a:pt x="1309716" y="4246963"/>
                </a:lnTo>
                <a:lnTo>
                  <a:pt x="1263997" y="4230229"/>
                </a:lnTo>
                <a:lnTo>
                  <a:pt x="1263997" y="154529"/>
                </a:lnTo>
                <a:close/>
                <a:moveTo>
                  <a:pt x="2720342" y="94569"/>
                </a:moveTo>
                <a:lnTo>
                  <a:pt x="2727783" y="96482"/>
                </a:lnTo>
                <a:lnTo>
                  <a:pt x="2766061" y="110492"/>
                </a:lnTo>
                <a:lnTo>
                  <a:pt x="2766061" y="4274266"/>
                </a:lnTo>
                <a:lnTo>
                  <a:pt x="2727783" y="4288276"/>
                </a:lnTo>
                <a:lnTo>
                  <a:pt x="2720342" y="4290189"/>
                </a:lnTo>
                <a:close/>
                <a:moveTo>
                  <a:pt x="1490287" y="79076"/>
                </a:moveTo>
                <a:lnTo>
                  <a:pt x="1490287" y="4305682"/>
                </a:lnTo>
                <a:lnTo>
                  <a:pt x="1444568" y="4293927"/>
                </a:lnTo>
                <a:lnTo>
                  <a:pt x="1444568" y="90832"/>
                </a:lnTo>
                <a:close/>
                <a:moveTo>
                  <a:pt x="2546145" y="49778"/>
                </a:moveTo>
                <a:lnTo>
                  <a:pt x="2591864" y="61534"/>
                </a:lnTo>
                <a:lnTo>
                  <a:pt x="2591864" y="4323225"/>
                </a:lnTo>
                <a:lnTo>
                  <a:pt x="2546145" y="4334980"/>
                </a:lnTo>
                <a:close/>
                <a:moveTo>
                  <a:pt x="1670858" y="36613"/>
                </a:moveTo>
                <a:lnTo>
                  <a:pt x="1670858" y="4348145"/>
                </a:lnTo>
                <a:lnTo>
                  <a:pt x="1632908" y="4342354"/>
                </a:lnTo>
                <a:lnTo>
                  <a:pt x="1625139" y="4340356"/>
                </a:lnTo>
                <a:lnTo>
                  <a:pt x="1625139" y="44402"/>
                </a:lnTo>
                <a:lnTo>
                  <a:pt x="1632908" y="42405"/>
                </a:lnTo>
                <a:close/>
                <a:moveTo>
                  <a:pt x="2359200" y="18250"/>
                </a:moveTo>
                <a:lnTo>
                  <a:pt x="2404919" y="25228"/>
                </a:lnTo>
                <a:lnTo>
                  <a:pt x="2404919" y="4359531"/>
                </a:lnTo>
                <a:lnTo>
                  <a:pt x="2359200" y="4366508"/>
                </a:lnTo>
                <a:close/>
                <a:moveTo>
                  <a:pt x="1851429" y="9118"/>
                </a:moveTo>
                <a:lnTo>
                  <a:pt x="1851429" y="4375640"/>
                </a:lnTo>
                <a:lnTo>
                  <a:pt x="1850807" y="4375609"/>
                </a:lnTo>
                <a:lnTo>
                  <a:pt x="1805710" y="4368726"/>
                </a:lnTo>
                <a:lnTo>
                  <a:pt x="1805710" y="16032"/>
                </a:lnTo>
                <a:lnTo>
                  <a:pt x="1850807" y="9149"/>
                </a:lnTo>
                <a:close/>
                <a:moveTo>
                  <a:pt x="2178629" y="3043"/>
                </a:moveTo>
                <a:lnTo>
                  <a:pt x="2224348" y="5351"/>
                </a:lnTo>
                <a:lnTo>
                  <a:pt x="2224348" y="4379407"/>
                </a:lnTo>
                <a:lnTo>
                  <a:pt x="2178629" y="4381716"/>
                </a:lnTo>
                <a:close/>
                <a:moveTo>
                  <a:pt x="2031999" y="0"/>
                </a:moveTo>
                <a:lnTo>
                  <a:pt x="2031999" y="4384758"/>
                </a:lnTo>
                <a:lnTo>
                  <a:pt x="1986280" y="4382450"/>
                </a:lnTo>
                <a:lnTo>
                  <a:pt x="1986280" y="230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82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DD7B8C-354A-4D4B-A580-CB8926EDA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2008975" y="6132916"/>
            <a:ext cx="8335991" cy="47834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480"/>
              </a:spcBef>
              <a:buSzPct val="100000"/>
              <a:buNone/>
              <a:defRPr sz="2400" b="1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133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CDE606-9C77-408D-BE03-24680037D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1394E-2CAD-4E17-8514-3D6CB3838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CC0C-D0B1-41A7-84F3-DF42703226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22CB2-C0B0-4533-93F7-29C35AD9B5A9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C9F74-044A-428D-91EA-407292FCE8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FBA8E-2865-40A0-A7CB-D3D1D842E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3F91B-6294-443A-B4E9-CBD2F357A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8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60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tm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tm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9">
            <a:extLst>
              <a:ext uri="{FF2B5EF4-FFF2-40B4-BE49-F238E27FC236}">
                <a16:creationId xmlns:a16="http://schemas.microsoft.com/office/drawing/2014/main" id="{2E1D2BAA-EC0A-4CC7-ABD6-5538F5A35D71}"/>
              </a:ext>
            </a:extLst>
          </p:cNvPr>
          <p:cNvSpPr txBox="1">
            <a:spLocks/>
          </p:cNvSpPr>
          <p:nvPr/>
        </p:nvSpPr>
        <p:spPr>
          <a:xfrm>
            <a:off x="282804" y="3810000"/>
            <a:ext cx="11604396" cy="964316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ID" sz="4800"/>
              <a:t>LOADING AND WORKING WITH </a:t>
            </a:r>
            <a:r>
              <a:rPr lang="en-ID" sz="4800">
                <a:solidFill>
                  <a:srgbClr val="00B050"/>
                </a:solidFill>
              </a:rPr>
              <a:t>TEXTURES</a:t>
            </a:r>
            <a:endParaRPr lang="en" sz="48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309D67-9494-45B4-939A-55DD01CAA2D7}"/>
              </a:ext>
            </a:extLst>
          </p:cNvPr>
          <p:cNvSpPr/>
          <p:nvPr/>
        </p:nvSpPr>
        <p:spPr>
          <a:xfrm>
            <a:off x="4184587" y="4925915"/>
            <a:ext cx="38228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/>
              <a:t>Dandy Naufaldi	05111640000011</a:t>
            </a:r>
          </a:p>
          <a:p>
            <a:pPr algn="ctr"/>
            <a:r>
              <a:rPr lang="en-US" sz="1600"/>
              <a:t>Nuzha Musyafira	05111640000014</a:t>
            </a:r>
          </a:p>
          <a:p>
            <a:pPr algn="ctr"/>
            <a:r>
              <a:rPr lang="en-US" sz="1600"/>
              <a:t>Rahandi Noor P.	05111640000054</a:t>
            </a:r>
          </a:p>
          <a:p>
            <a:pPr algn="ctr"/>
            <a:r>
              <a:rPr lang="en-US" sz="1600"/>
              <a:t>Ghifaroza R.	05111640000057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A4B4A8-609A-4BE7-A91F-A0DE2FC8289C}"/>
              </a:ext>
            </a:extLst>
          </p:cNvPr>
          <p:cNvGrpSpPr/>
          <p:nvPr/>
        </p:nvGrpSpPr>
        <p:grpSpPr>
          <a:xfrm>
            <a:off x="5421823" y="2163305"/>
            <a:ext cx="1348353" cy="1495096"/>
            <a:chOff x="883403" y="1146875"/>
            <a:chExt cx="1348353" cy="1495096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AD0B58D2-B9D6-44CE-8701-40FC2258A5A1}"/>
                </a:ext>
              </a:extLst>
            </p:cNvPr>
            <p:cNvSpPr/>
            <p:nvPr/>
          </p:nvSpPr>
          <p:spPr>
            <a:xfrm>
              <a:off x="883403" y="1146875"/>
              <a:ext cx="1348353" cy="1495096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C24D9EF-CCAE-4837-93DE-A0F41DFE71D3}"/>
                </a:ext>
              </a:extLst>
            </p:cNvPr>
            <p:cNvSpPr/>
            <p:nvPr/>
          </p:nvSpPr>
          <p:spPr>
            <a:xfrm>
              <a:off x="1435059" y="1758568"/>
              <a:ext cx="796697" cy="883403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E4A11E0-3775-435B-94F8-BB2A84EED6E6}"/>
                </a:ext>
              </a:extLst>
            </p:cNvPr>
            <p:cNvSpPr/>
            <p:nvPr/>
          </p:nvSpPr>
          <p:spPr>
            <a:xfrm>
              <a:off x="883403" y="1593684"/>
              <a:ext cx="945397" cy="10482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3777F3F-4184-407F-8D17-3BA0B29DE120}"/>
                </a:ext>
              </a:extLst>
            </p:cNvPr>
            <p:cNvSpPr/>
            <p:nvPr/>
          </p:nvSpPr>
          <p:spPr>
            <a:xfrm>
              <a:off x="1189110" y="2118815"/>
              <a:ext cx="348154" cy="3454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501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5BC364-103A-4AE3-9BDD-B1DDFAC7B190}"/>
              </a:ext>
            </a:extLst>
          </p:cNvPr>
          <p:cNvSpPr/>
          <p:nvPr/>
        </p:nvSpPr>
        <p:spPr>
          <a:xfrm>
            <a:off x="0" y="0"/>
            <a:ext cx="462012" cy="3224463"/>
          </a:xfrm>
          <a:prstGeom prst="rect">
            <a:avLst/>
          </a:prstGeom>
          <a:solidFill>
            <a:srgbClr val="86EA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58C341-F13F-4FD9-86D2-EF1CECFFDA42}"/>
              </a:ext>
            </a:extLst>
          </p:cNvPr>
          <p:cNvSpPr/>
          <p:nvPr/>
        </p:nvSpPr>
        <p:spPr>
          <a:xfrm>
            <a:off x="0" y="3633537"/>
            <a:ext cx="462012" cy="3224463"/>
          </a:xfrm>
          <a:prstGeom prst="rect">
            <a:avLst/>
          </a:prstGeom>
          <a:solidFill>
            <a:srgbClr val="21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C338E7-A6DE-4197-97E8-9A718BC56326}"/>
              </a:ext>
            </a:extLst>
          </p:cNvPr>
          <p:cNvSpPr/>
          <p:nvPr/>
        </p:nvSpPr>
        <p:spPr>
          <a:xfrm>
            <a:off x="11729988" y="0"/>
            <a:ext cx="462012" cy="3224463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2A8FF1-9F12-4E6B-95AA-0E160A92E616}"/>
              </a:ext>
            </a:extLst>
          </p:cNvPr>
          <p:cNvSpPr/>
          <p:nvPr/>
        </p:nvSpPr>
        <p:spPr>
          <a:xfrm>
            <a:off x="11729988" y="3633537"/>
            <a:ext cx="462012" cy="3224463"/>
          </a:xfrm>
          <a:prstGeom prst="rect">
            <a:avLst/>
          </a:prstGeom>
          <a:solidFill>
            <a:srgbClr val="FFFF3B"/>
          </a:solidFill>
          <a:ln>
            <a:solidFill>
              <a:srgbClr val="FFF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C3302-FBCD-4816-B1A0-97294F20E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26" t="56702" r="11579" b="17473"/>
          <a:stretch/>
        </p:blipFill>
        <p:spPr>
          <a:xfrm>
            <a:off x="8720488" y="3888606"/>
            <a:ext cx="3009500" cy="2587607"/>
          </a:xfrm>
          <a:prstGeom prst="rect">
            <a:avLst/>
          </a:prstGeom>
        </p:spPr>
      </p:pic>
      <p:sp>
        <p:nvSpPr>
          <p:cNvPr id="8" name="Shape 81">
            <a:extLst>
              <a:ext uri="{FF2B5EF4-FFF2-40B4-BE49-F238E27FC236}">
                <a16:creationId xmlns:a16="http://schemas.microsoft.com/office/drawing/2014/main" id="{F5137000-70D7-42A6-9EA0-BE4E519B3C3E}"/>
              </a:ext>
            </a:extLst>
          </p:cNvPr>
          <p:cNvSpPr txBox="1">
            <a:spLocks/>
          </p:cNvSpPr>
          <p:nvPr/>
        </p:nvSpPr>
        <p:spPr>
          <a:xfrm>
            <a:off x="577512" y="470096"/>
            <a:ext cx="7521108" cy="66442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0"/>
              </a:spcBef>
            </a:pPr>
            <a:r>
              <a:rPr lang="en-US" sz="3600"/>
              <a:t>USING </a:t>
            </a:r>
            <a:r>
              <a:rPr lang="en-US" sz="3600">
                <a:solidFill>
                  <a:srgbClr val="EB2264"/>
                </a:solidFill>
              </a:rPr>
              <a:t>CANVAS</a:t>
            </a:r>
            <a:r>
              <a:rPr lang="en-US" sz="3600"/>
              <a:t> AS A </a:t>
            </a:r>
            <a:r>
              <a:rPr lang="en-US" sz="3600">
                <a:solidFill>
                  <a:srgbClr val="FF5E80"/>
                </a:solidFill>
              </a:rPr>
              <a:t>BUMP</a:t>
            </a:r>
            <a:r>
              <a:rPr lang="en-US" sz="3600"/>
              <a:t> MAP</a:t>
            </a:r>
            <a:endParaRPr lang="en" sz="3600" dirty="0"/>
          </a:p>
        </p:txBody>
      </p:sp>
      <p:sp>
        <p:nvSpPr>
          <p:cNvPr id="19" name="Shape 81">
            <a:extLst>
              <a:ext uri="{FF2B5EF4-FFF2-40B4-BE49-F238E27FC236}">
                <a16:creationId xmlns:a16="http://schemas.microsoft.com/office/drawing/2014/main" id="{B4761C8B-E64D-4BCA-8967-9DF53AD297BE}"/>
              </a:ext>
            </a:extLst>
          </p:cNvPr>
          <p:cNvSpPr txBox="1">
            <a:spLocks/>
          </p:cNvSpPr>
          <p:nvPr/>
        </p:nvSpPr>
        <p:spPr>
          <a:xfrm>
            <a:off x="577510" y="3955138"/>
            <a:ext cx="10904335" cy="66442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0"/>
              </a:spcBef>
            </a:pPr>
            <a:r>
              <a:rPr lang="en-US" sz="3600"/>
              <a:t>USING THE OUTPUT FROM A </a:t>
            </a:r>
            <a:r>
              <a:rPr lang="en-US" sz="3600">
                <a:solidFill>
                  <a:srgbClr val="EB2264"/>
                </a:solidFill>
              </a:rPr>
              <a:t>VIDEO</a:t>
            </a:r>
            <a:r>
              <a:rPr lang="en-US" sz="3600"/>
              <a:t> AS A TEXTURE</a:t>
            </a:r>
            <a:endParaRPr lang="en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EFD1CC-18B5-4021-8955-F2E0FC988583}"/>
              </a:ext>
            </a:extLst>
          </p:cNvPr>
          <p:cNvSpPr/>
          <p:nvPr/>
        </p:nvSpPr>
        <p:spPr>
          <a:xfrm>
            <a:off x="577511" y="2762798"/>
            <a:ext cx="61532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n-US"/>
              <a:t>Create a canvas element</a:t>
            </a:r>
          </a:p>
          <a:p>
            <a:pPr marL="342900" indent="-342900" algn="just">
              <a:buAutoNum type="arabicPeriod"/>
            </a:pPr>
            <a:r>
              <a:rPr lang="en-US"/>
              <a:t>Fill the canvas with some random noise (we will use </a:t>
            </a:r>
            <a:r>
              <a:rPr lang="en-US" b="1"/>
              <a:t>Perlin</a:t>
            </a:r>
            <a:r>
              <a:rPr lang="en-US"/>
              <a:t> noise)</a:t>
            </a:r>
          </a:p>
        </p:txBody>
      </p:sp>
      <p:pic>
        <p:nvPicPr>
          <p:cNvPr id="1026" name="Picture 2" descr="Image result for perlin noise">
            <a:extLst>
              <a:ext uri="{FF2B5EF4-FFF2-40B4-BE49-F238E27FC236}">
                <a16:creationId xmlns:a16="http://schemas.microsoft.com/office/drawing/2014/main" id="{44079D66-6CC2-4B8C-AC5D-296C9078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64" y="1134525"/>
            <a:ext cx="1483200" cy="14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1CE5ED-2AB9-44E8-818C-0C0E74349C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" t="11530" r="1216" b="1033"/>
          <a:stretch/>
        </p:blipFill>
        <p:spPr>
          <a:xfrm>
            <a:off x="684464" y="4806290"/>
            <a:ext cx="3095684" cy="179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15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912550" y="2746125"/>
            <a:ext cx="6366900" cy="1292476"/>
          </a:xfrm>
        </p:spPr>
        <p:txBody>
          <a:bodyPr>
            <a:normAutofit/>
          </a:bodyPr>
          <a:lstStyle/>
          <a:p>
            <a:r>
              <a:rPr lang="en-US" sz="5400" i="0">
                <a:latin typeface="+mj-lt"/>
              </a:rPr>
              <a:t>THANK YOU</a:t>
            </a:r>
            <a:endParaRPr lang="en-US" sz="5400" b="0" i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8578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8"/>
          <p:cNvSpPr txBox="1">
            <a:spLocks noGrp="1"/>
          </p:cNvSpPr>
          <p:nvPr>
            <p:ph type="ctrTitle"/>
          </p:nvPr>
        </p:nvSpPr>
        <p:spPr>
          <a:xfrm>
            <a:off x="701218" y="1897712"/>
            <a:ext cx="5040000" cy="215457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D" sz="4800"/>
              <a:t>Basic Usage of Textures</a:t>
            </a:r>
            <a:endParaRPr lang="en" sz="4800" dirty="0"/>
          </a:p>
        </p:txBody>
      </p:sp>
      <p:sp>
        <p:nvSpPr>
          <p:cNvPr id="6" name="Shape 99">
            <a:extLst>
              <a:ext uri="{FF2B5EF4-FFF2-40B4-BE49-F238E27FC236}">
                <a16:creationId xmlns:a16="http://schemas.microsoft.com/office/drawing/2014/main" id="{ACA9A49F-7DF7-40DF-8C25-85F2B45601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4626" y="3947352"/>
            <a:ext cx="5040000" cy="8234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D" sz="2000">
                <a:solidFill>
                  <a:srgbClr val="0070C0"/>
                </a:solidFill>
              </a:rPr>
              <a:t>How textures define color, wrinkles, bumps, and reflections.</a:t>
            </a:r>
            <a:endParaRPr lang="en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62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5BC364-103A-4AE3-9BDD-B1DDFAC7B190}"/>
              </a:ext>
            </a:extLst>
          </p:cNvPr>
          <p:cNvSpPr/>
          <p:nvPr/>
        </p:nvSpPr>
        <p:spPr>
          <a:xfrm>
            <a:off x="0" y="0"/>
            <a:ext cx="462012" cy="3224463"/>
          </a:xfrm>
          <a:prstGeom prst="rect">
            <a:avLst/>
          </a:prstGeom>
          <a:solidFill>
            <a:srgbClr val="86EA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58C341-F13F-4FD9-86D2-EF1CECFFDA42}"/>
              </a:ext>
            </a:extLst>
          </p:cNvPr>
          <p:cNvSpPr/>
          <p:nvPr/>
        </p:nvSpPr>
        <p:spPr>
          <a:xfrm>
            <a:off x="0" y="3633537"/>
            <a:ext cx="462012" cy="3224463"/>
          </a:xfrm>
          <a:prstGeom prst="rect">
            <a:avLst/>
          </a:prstGeom>
          <a:solidFill>
            <a:srgbClr val="21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C338E7-A6DE-4197-97E8-9A718BC56326}"/>
              </a:ext>
            </a:extLst>
          </p:cNvPr>
          <p:cNvSpPr/>
          <p:nvPr/>
        </p:nvSpPr>
        <p:spPr>
          <a:xfrm>
            <a:off x="11729988" y="0"/>
            <a:ext cx="462012" cy="3224463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2A8FF1-9F12-4E6B-95AA-0E160A92E616}"/>
              </a:ext>
            </a:extLst>
          </p:cNvPr>
          <p:cNvSpPr/>
          <p:nvPr/>
        </p:nvSpPr>
        <p:spPr>
          <a:xfrm>
            <a:off x="11729988" y="3633537"/>
            <a:ext cx="462012" cy="3224463"/>
          </a:xfrm>
          <a:prstGeom prst="rect">
            <a:avLst/>
          </a:prstGeom>
          <a:solidFill>
            <a:srgbClr val="FFFF3B"/>
          </a:solidFill>
          <a:ln>
            <a:solidFill>
              <a:srgbClr val="FFF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C3302-FBCD-4816-B1A0-97294F20E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26" t="56702" r="11579" b="17473"/>
          <a:stretch/>
        </p:blipFill>
        <p:spPr>
          <a:xfrm>
            <a:off x="8720488" y="3888606"/>
            <a:ext cx="3009500" cy="2587607"/>
          </a:xfrm>
          <a:prstGeom prst="rect">
            <a:avLst/>
          </a:prstGeom>
        </p:spPr>
      </p:pic>
      <p:sp>
        <p:nvSpPr>
          <p:cNvPr id="9" name="Shape 81">
            <a:extLst>
              <a:ext uri="{FF2B5EF4-FFF2-40B4-BE49-F238E27FC236}">
                <a16:creationId xmlns:a16="http://schemas.microsoft.com/office/drawing/2014/main" id="{0BE06AC5-19CC-471A-AACD-949FD1D926B9}"/>
              </a:ext>
            </a:extLst>
          </p:cNvPr>
          <p:cNvSpPr txBox="1">
            <a:spLocks/>
          </p:cNvSpPr>
          <p:nvPr/>
        </p:nvSpPr>
        <p:spPr>
          <a:xfrm>
            <a:off x="577512" y="470096"/>
            <a:ext cx="7521108" cy="66442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0"/>
              </a:spcBef>
            </a:pPr>
            <a:r>
              <a:rPr lang="en-US" sz="3600"/>
              <a:t>LOADING AND APPLYING A </a:t>
            </a:r>
            <a:r>
              <a:rPr lang="en-US" sz="3600">
                <a:solidFill>
                  <a:srgbClr val="0070C0"/>
                </a:solidFill>
              </a:rPr>
              <a:t>TEXTURE</a:t>
            </a:r>
            <a:endParaRPr lang="en" sz="3600" dirty="0"/>
          </a:p>
        </p:txBody>
      </p:sp>
      <p:sp>
        <p:nvSpPr>
          <p:cNvPr id="10" name="Shape 83">
            <a:extLst>
              <a:ext uri="{FF2B5EF4-FFF2-40B4-BE49-F238E27FC236}">
                <a16:creationId xmlns:a16="http://schemas.microsoft.com/office/drawing/2014/main" id="{2B80AAED-2A7E-4021-BE13-EB694CF1664D}"/>
              </a:ext>
            </a:extLst>
          </p:cNvPr>
          <p:cNvSpPr txBox="1">
            <a:spLocks/>
          </p:cNvSpPr>
          <p:nvPr/>
        </p:nvSpPr>
        <p:spPr>
          <a:xfrm>
            <a:off x="1287636" y="2514590"/>
            <a:ext cx="3868500" cy="288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buFont typeface="Arial" panose="020B0604020202020204" pitchFamily="34" charset="0"/>
              <a:buNone/>
            </a:pPr>
            <a:endParaRPr lang="en" sz="13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5D95DC-D62F-483A-A0DB-E0EC4B970EE1}"/>
              </a:ext>
            </a:extLst>
          </p:cNvPr>
          <p:cNvSpPr/>
          <p:nvPr/>
        </p:nvSpPr>
        <p:spPr>
          <a:xfrm>
            <a:off x="592069" y="1699898"/>
            <a:ext cx="109774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21D7CD"/>
                </a:solidFill>
              </a:rPr>
              <a:t>THREE.ImageUtils.loadTexture</a:t>
            </a:r>
            <a:endParaRPr lang="en-US" sz="2400" b="1" dirty="0">
              <a:solidFill>
                <a:srgbClr val="21D7CD"/>
              </a:solidFill>
            </a:endParaRPr>
          </a:p>
          <a:p>
            <a:pPr algn="just"/>
            <a:endParaRPr lang="en-US" sz="2000"/>
          </a:p>
          <a:p>
            <a:pPr algn="just"/>
            <a:r>
              <a:rPr lang="en-US" sz="2000"/>
              <a:t>Used to </a:t>
            </a:r>
            <a:r>
              <a:rPr lang="en-US" sz="2000" b="1"/>
              <a:t>load</a:t>
            </a:r>
            <a:r>
              <a:rPr lang="en-US" sz="2000"/>
              <a:t> an image file (PNG, GIF, or JPEG) from a specific location as </a:t>
            </a:r>
            <a:r>
              <a:rPr lang="en-US" sz="2000" b="1"/>
              <a:t>input</a:t>
            </a:r>
            <a:r>
              <a:rPr lang="en-US" sz="2000"/>
              <a:t> for a texture.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64354B-860F-426E-9F78-83B138D935DC}"/>
              </a:ext>
            </a:extLst>
          </p:cNvPr>
          <p:cNvSpPr/>
          <p:nvPr/>
        </p:nvSpPr>
        <p:spPr>
          <a:xfrm>
            <a:off x="592069" y="3647796"/>
            <a:ext cx="8243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/>
              <a:t>To load textures in different formats we can use other loaders below 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1">
                <a:solidFill>
                  <a:srgbClr val="21D7CD"/>
                </a:solidFill>
              </a:rPr>
              <a:t>THREE.DDSLoader </a:t>
            </a:r>
            <a:r>
              <a:rPr lang="en-US"/>
              <a:t>: to load textures in the DirectDraw Surface format.</a:t>
            </a:r>
            <a:endParaRPr lang="en-US" b="1">
              <a:solidFill>
                <a:srgbClr val="21D7CD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1">
                <a:solidFill>
                  <a:srgbClr val="21D7CD"/>
                </a:solidFill>
              </a:rPr>
              <a:t>THREE.PVRLoader </a:t>
            </a:r>
            <a:r>
              <a:rPr lang="en-US"/>
              <a:t>: to load textures in the Power VR format.</a:t>
            </a:r>
            <a:endParaRPr lang="en-US" b="1">
              <a:solidFill>
                <a:srgbClr val="21D7CD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1">
                <a:solidFill>
                  <a:srgbClr val="21D7CD"/>
                </a:solidFill>
              </a:rPr>
              <a:t>THREE.TGALoader </a:t>
            </a:r>
            <a:r>
              <a:rPr lang="en-US"/>
              <a:t>: to load textures in the Targa format.</a:t>
            </a:r>
            <a:endParaRPr lang="en-US" b="1">
              <a:solidFill>
                <a:srgbClr val="21D7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583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5BC364-103A-4AE3-9BDD-B1DDFAC7B190}"/>
              </a:ext>
            </a:extLst>
          </p:cNvPr>
          <p:cNvSpPr/>
          <p:nvPr/>
        </p:nvSpPr>
        <p:spPr>
          <a:xfrm>
            <a:off x="0" y="0"/>
            <a:ext cx="462012" cy="3224463"/>
          </a:xfrm>
          <a:prstGeom prst="rect">
            <a:avLst/>
          </a:prstGeom>
          <a:solidFill>
            <a:srgbClr val="86EA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58C341-F13F-4FD9-86D2-EF1CECFFDA42}"/>
              </a:ext>
            </a:extLst>
          </p:cNvPr>
          <p:cNvSpPr/>
          <p:nvPr/>
        </p:nvSpPr>
        <p:spPr>
          <a:xfrm>
            <a:off x="0" y="3633537"/>
            <a:ext cx="462012" cy="3224463"/>
          </a:xfrm>
          <a:prstGeom prst="rect">
            <a:avLst/>
          </a:prstGeom>
          <a:solidFill>
            <a:srgbClr val="21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C338E7-A6DE-4197-97E8-9A718BC56326}"/>
              </a:ext>
            </a:extLst>
          </p:cNvPr>
          <p:cNvSpPr/>
          <p:nvPr/>
        </p:nvSpPr>
        <p:spPr>
          <a:xfrm>
            <a:off x="11729988" y="0"/>
            <a:ext cx="462012" cy="3224463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2A8FF1-9F12-4E6B-95AA-0E160A92E616}"/>
              </a:ext>
            </a:extLst>
          </p:cNvPr>
          <p:cNvSpPr/>
          <p:nvPr/>
        </p:nvSpPr>
        <p:spPr>
          <a:xfrm>
            <a:off x="11729988" y="3633536"/>
            <a:ext cx="462012" cy="3224463"/>
          </a:xfrm>
          <a:prstGeom prst="rect">
            <a:avLst/>
          </a:prstGeom>
          <a:solidFill>
            <a:srgbClr val="FFFF3B"/>
          </a:solidFill>
          <a:ln>
            <a:solidFill>
              <a:srgbClr val="FFF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C3302-FBCD-4816-B1A0-97294F20E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26" t="56702" r="11579" b="17473"/>
          <a:stretch/>
        </p:blipFill>
        <p:spPr>
          <a:xfrm>
            <a:off x="8728328" y="3876535"/>
            <a:ext cx="3009500" cy="258760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D878FA0-AB98-41FD-8C5C-37115DD630E3}"/>
              </a:ext>
            </a:extLst>
          </p:cNvPr>
          <p:cNvSpPr/>
          <p:nvPr/>
        </p:nvSpPr>
        <p:spPr>
          <a:xfrm>
            <a:off x="635262" y="1419844"/>
            <a:ext cx="8393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/>
              <a:t>Since the </a:t>
            </a:r>
            <a:r>
              <a:rPr lang="en-US" b="1"/>
              <a:t>texels</a:t>
            </a:r>
            <a:r>
              <a:rPr lang="en-US"/>
              <a:t> (texture pixels) usually don’t map one-to-one on the face pixels, the texture needs to be </a:t>
            </a:r>
            <a:r>
              <a:rPr lang="en-US" b="1"/>
              <a:t>magnified</a:t>
            </a:r>
            <a:r>
              <a:rPr lang="en-US"/>
              <a:t> or </a:t>
            </a:r>
            <a:r>
              <a:rPr lang="en-US" b="1"/>
              <a:t>minified</a:t>
            </a:r>
            <a:r>
              <a:rPr lang="en-US"/>
              <a:t>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261FC8-AEB0-4CEB-9927-309C1AC0A244}"/>
              </a:ext>
            </a:extLst>
          </p:cNvPr>
          <p:cNvSpPr/>
          <p:nvPr/>
        </p:nvSpPr>
        <p:spPr>
          <a:xfrm>
            <a:off x="649056" y="3283217"/>
            <a:ext cx="39672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>
                <a:solidFill>
                  <a:srgbClr val="21D7CD"/>
                </a:solidFill>
              </a:rPr>
              <a:t>THREE.NearestFilter</a:t>
            </a:r>
          </a:p>
          <a:p>
            <a:pPr algn="just"/>
            <a:r>
              <a:rPr lang="en-US" sz="1600"/>
              <a:t>Uses the color of the nearest texel that can be found.</a:t>
            </a:r>
          </a:p>
          <a:p>
            <a:pPr algn="just"/>
            <a:r>
              <a:rPr lang="en-US" sz="1600"/>
              <a:t>Magnification </a:t>
            </a:r>
            <a:r>
              <a:rPr lang="en-US" sz="1600">
                <a:sym typeface="Wingdings" panose="05000000000000000000" pitchFamily="2" charset="2"/>
              </a:rPr>
              <a:t> blocky</a:t>
            </a:r>
          </a:p>
          <a:p>
            <a:pPr algn="just"/>
            <a:r>
              <a:rPr lang="en-US" sz="1600">
                <a:sym typeface="Wingdings" panose="05000000000000000000" pitchFamily="2" charset="2"/>
              </a:rPr>
              <a:t>Minification     lose much detail</a:t>
            </a:r>
            <a:endParaRPr lang="en-US" sz="16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8862DA-FB1C-408B-88D6-7A87388066F5}"/>
              </a:ext>
            </a:extLst>
          </p:cNvPr>
          <p:cNvSpPr/>
          <p:nvPr/>
        </p:nvSpPr>
        <p:spPr>
          <a:xfrm>
            <a:off x="649056" y="5026206"/>
            <a:ext cx="44908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>
                <a:solidFill>
                  <a:srgbClr val="21D7CD"/>
                </a:solidFill>
              </a:rPr>
              <a:t>THREE.LinearFilter</a:t>
            </a:r>
          </a:p>
          <a:p>
            <a:pPr algn="just"/>
            <a:r>
              <a:rPr lang="en-US" sz="1600"/>
              <a:t>Uses the color value of the 4 neighbouring texels.</a:t>
            </a:r>
          </a:p>
          <a:p>
            <a:pPr algn="just"/>
            <a:r>
              <a:rPr lang="en-US" sz="1600"/>
              <a:t>Magnification </a:t>
            </a:r>
            <a:r>
              <a:rPr lang="en-US" sz="1600">
                <a:sym typeface="Wingdings" panose="05000000000000000000" pitchFamily="2" charset="2"/>
              </a:rPr>
              <a:t> smoother and less blocky</a:t>
            </a:r>
          </a:p>
          <a:p>
            <a:pPr algn="just"/>
            <a:r>
              <a:rPr lang="en-US" sz="1600">
                <a:sym typeface="Wingdings" panose="05000000000000000000" pitchFamily="2" charset="2"/>
              </a:rPr>
              <a:t>Minification     lose much detail</a:t>
            </a:r>
            <a:endParaRPr lang="en-US" sz="1600"/>
          </a:p>
        </p:txBody>
      </p:sp>
      <p:pic>
        <p:nvPicPr>
          <p:cNvPr id="25" name="Picture 2" descr="https://www.gamedevelopment.blog/wp-content/uploads/2017/11/nearest-vs-linear-texture-filter.png">
            <a:extLst>
              <a:ext uri="{FF2B5EF4-FFF2-40B4-BE49-F238E27FC236}">
                <a16:creationId xmlns:a16="http://schemas.microsoft.com/office/drawing/2014/main" id="{23547594-BC50-4EBD-91FB-3865CEC59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92" t="63823" r="14655" b="22781"/>
          <a:stretch/>
        </p:blipFill>
        <p:spPr bwMode="auto">
          <a:xfrm>
            <a:off x="5684393" y="5324847"/>
            <a:ext cx="443060" cy="4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www.gamedevelopment.blog/wp-content/uploads/2017/11/nearest-vs-linear-texture-filter.png">
            <a:extLst>
              <a:ext uri="{FF2B5EF4-FFF2-40B4-BE49-F238E27FC236}">
                <a16:creationId xmlns:a16="http://schemas.microsoft.com/office/drawing/2014/main" id="{E2EF7E7F-297F-46C4-8609-1368119BC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 t="6818" r="65538" b="65753"/>
          <a:stretch/>
        </p:blipFill>
        <p:spPr bwMode="auto">
          <a:xfrm>
            <a:off x="5180309" y="2347594"/>
            <a:ext cx="1400159" cy="7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s://www.gamedevelopment.blog/wp-content/uploads/2017/11/nearest-vs-linear-texture-filter.png">
            <a:extLst>
              <a:ext uri="{FF2B5EF4-FFF2-40B4-BE49-F238E27FC236}">
                <a16:creationId xmlns:a16="http://schemas.microsoft.com/office/drawing/2014/main" id="{D1C8B00B-A12A-4A8F-A072-1CD60D8630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19" t="9916" r="13910" b="74621"/>
          <a:stretch/>
        </p:blipFill>
        <p:spPr bwMode="auto">
          <a:xfrm>
            <a:off x="5621286" y="3537606"/>
            <a:ext cx="518474" cy="51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://tech-algorithm.com/articles/bilinear-image-scaling/suitexture.png">
            <a:extLst>
              <a:ext uri="{FF2B5EF4-FFF2-40B4-BE49-F238E27FC236}">
                <a16:creationId xmlns:a16="http://schemas.microsoft.com/office/drawing/2014/main" id="{5AE217F5-C696-4410-A58C-9233D5E39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607" r="95327">
                        <a14:foregroundMark x1="50779" y1="28000" x2="50779" y2="28000"/>
                        <a14:foregroundMark x1="34891" y1="57000" x2="34891" y2="57000"/>
                        <a14:foregroundMark x1="7477" y1="61000" x2="7477" y2="61000"/>
                        <a14:foregroundMark x1="5919" y1="53500" x2="5919" y2="53500"/>
                        <a14:foregroundMark x1="62617" y1="22000" x2="62617" y2="22000"/>
                        <a14:foregroundMark x1="57632" y1="20500" x2="57632" y2="20500"/>
                        <a14:foregroundMark x1="68224" y1="55500" x2="68224" y2="55500"/>
                        <a14:foregroundMark x1="87227" y1="64500" x2="87227" y2="64500"/>
                        <a14:foregroundMark x1="95327" y1="53000" x2="95327" y2="53000"/>
                        <a14:foregroundMark x1="88474" y1="53500" x2="88474" y2="5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259" t="44052" b="9747"/>
          <a:stretch/>
        </p:blipFill>
        <p:spPr bwMode="auto">
          <a:xfrm>
            <a:off x="7174658" y="3180102"/>
            <a:ext cx="2337994" cy="140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://tech-algorithm.com/articles/bilinear-image-scaling/suitexture.png">
            <a:extLst>
              <a:ext uri="{FF2B5EF4-FFF2-40B4-BE49-F238E27FC236}">
                <a16:creationId xmlns:a16="http://schemas.microsoft.com/office/drawing/2014/main" id="{5F9D3B15-8333-42D9-BA99-2B3093E2C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607" r="95327">
                        <a14:foregroundMark x1="50779" y1="28000" x2="50779" y2="28000"/>
                        <a14:foregroundMark x1="34891" y1="57000" x2="34891" y2="57000"/>
                        <a14:foregroundMark x1="7477" y1="61000" x2="7477" y2="61000"/>
                        <a14:foregroundMark x1="5919" y1="53500" x2="5919" y2="53500"/>
                        <a14:foregroundMark x1="62617" y1="22000" x2="62617" y2="22000"/>
                        <a14:foregroundMark x1="57632" y1="20500" x2="57632" y2="20500"/>
                        <a14:foregroundMark x1="68224" y1="55500" x2="68224" y2="55500"/>
                        <a14:foregroundMark x1="87227" y1="64500" x2="87227" y2="64500"/>
                        <a14:foregroundMark x1="95327" y1="53000" x2="95327" y2="53000"/>
                        <a14:foregroundMark x1="88474" y1="53500" x2="88474" y2="5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89" t="7784" r="33788" b="60661"/>
          <a:stretch/>
        </p:blipFill>
        <p:spPr bwMode="auto">
          <a:xfrm>
            <a:off x="7638770" y="2292170"/>
            <a:ext cx="1409771" cy="86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://tech-algorithm.com/articles/bilinear-image-scaling/suitexture.png">
            <a:extLst>
              <a:ext uri="{FF2B5EF4-FFF2-40B4-BE49-F238E27FC236}">
                <a16:creationId xmlns:a16="http://schemas.microsoft.com/office/drawing/2014/main" id="{E5582BAD-DCCD-4B84-9153-5A3A3B8C8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607" r="95327">
                        <a14:foregroundMark x1="50779" y1="28000" x2="50779" y2="28000"/>
                        <a14:foregroundMark x1="34891" y1="57000" x2="34891" y2="57000"/>
                        <a14:foregroundMark x1="7477" y1="61000" x2="7477" y2="61000"/>
                        <a14:foregroundMark x1="5919" y1="53500" x2="5919" y2="53500"/>
                        <a14:foregroundMark x1="62617" y1="22000" x2="62617" y2="22000"/>
                        <a14:foregroundMark x1="57632" y1="20500" x2="57632" y2="20500"/>
                        <a14:foregroundMark x1="68224" y1="55500" x2="68224" y2="55500"/>
                        <a14:foregroundMark x1="87227" y1="64500" x2="87227" y2="64500"/>
                        <a14:foregroundMark x1="95327" y1="53000" x2="95327" y2="53000"/>
                        <a14:foregroundMark x1="88474" y1="53500" x2="88474" y2="5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052" r="52259" b="9747"/>
          <a:stretch/>
        </p:blipFill>
        <p:spPr bwMode="auto">
          <a:xfrm>
            <a:off x="7032855" y="5209499"/>
            <a:ext cx="2337994" cy="140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hape 81">
            <a:extLst>
              <a:ext uri="{FF2B5EF4-FFF2-40B4-BE49-F238E27FC236}">
                <a16:creationId xmlns:a16="http://schemas.microsoft.com/office/drawing/2014/main" id="{CF821E1B-8BF2-4FB0-9A80-2856776C2A83}"/>
              </a:ext>
            </a:extLst>
          </p:cNvPr>
          <p:cNvSpPr txBox="1">
            <a:spLocks/>
          </p:cNvSpPr>
          <p:nvPr/>
        </p:nvSpPr>
        <p:spPr>
          <a:xfrm>
            <a:off x="577512" y="470096"/>
            <a:ext cx="7521108" cy="66442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0"/>
              </a:spcBef>
            </a:pPr>
            <a:r>
              <a:rPr lang="en-US" sz="3600"/>
              <a:t>LOADING AND APPLYING A </a:t>
            </a:r>
            <a:r>
              <a:rPr lang="en-US" sz="3600">
                <a:solidFill>
                  <a:srgbClr val="0070C0"/>
                </a:solidFill>
              </a:rPr>
              <a:t>TEXTURE</a:t>
            </a:r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3372365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5BC364-103A-4AE3-9BDD-B1DDFAC7B190}"/>
              </a:ext>
            </a:extLst>
          </p:cNvPr>
          <p:cNvSpPr/>
          <p:nvPr/>
        </p:nvSpPr>
        <p:spPr>
          <a:xfrm>
            <a:off x="0" y="0"/>
            <a:ext cx="462012" cy="3224463"/>
          </a:xfrm>
          <a:prstGeom prst="rect">
            <a:avLst/>
          </a:prstGeom>
          <a:solidFill>
            <a:srgbClr val="86EA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58C341-F13F-4FD9-86D2-EF1CECFFDA42}"/>
              </a:ext>
            </a:extLst>
          </p:cNvPr>
          <p:cNvSpPr/>
          <p:nvPr/>
        </p:nvSpPr>
        <p:spPr>
          <a:xfrm>
            <a:off x="0" y="3633537"/>
            <a:ext cx="462012" cy="3224463"/>
          </a:xfrm>
          <a:prstGeom prst="rect">
            <a:avLst/>
          </a:prstGeom>
          <a:solidFill>
            <a:srgbClr val="21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C338E7-A6DE-4197-97E8-9A718BC56326}"/>
              </a:ext>
            </a:extLst>
          </p:cNvPr>
          <p:cNvSpPr/>
          <p:nvPr/>
        </p:nvSpPr>
        <p:spPr>
          <a:xfrm>
            <a:off x="11729988" y="0"/>
            <a:ext cx="462012" cy="3224463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2A8FF1-9F12-4E6B-95AA-0E160A92E616}"/>
              </a:ext>
            </a:extLst>
          </p:cNvPr>
          <p:cNvSpPr/>
          <p:nvPr/>
        </p:nvSpPr>
        <p:spPr>
          <a:xfrm>
            <a:off x="11729988" y="3633537"/>
            <a:ext cx="462012" cy="3224463"/>
          </a:xfrm>
          <a:prstGeom prst="rect">
            <a:avLst/>
          </a:prstGeom>
          <a:solidFill>
            <a:srgbClr val="FFFF3B"/>
          </a:solidFill>
          <a:ln>
            <a:solidFill>
              <a:srgbClr val="FFF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C3302-FBCD-4816-B1A0-97294F20E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26" t="56702" r="11579" b="17473"/>
          <a:stretch/>
        </p:blipFill>
        <p:spPr>
          <a:xfrm>
            <a:off x="8720488" y="3888606"/>
            <a:ext cx="3009500" cy="2587607"/>
          </a:xfrm>
          <a:prstGeom prst="rect">
            <a:avLst/>
          </a:prstGeom>
        </p:spPr>
      </p:pic>
      <p:sp>
        <p:nvSpPr>
          <p:cNvPr id="12" name="Shape 81">
            <a:extLst>
              <a:ext uri="{FF2B5EF4-FFF2-40B4-BE49-F238E27FC236}">
                <a16:creationId xmlns:a16="http://schemas.microsoft.com/office/drawing/2014/main" id="{F35F9D41-5A25-432A-AE2A-19812E0CC8B2}"/>
              </a:ext>
            </a:extLst>
          </p:cNvPr>
          <p:cNvSpPr txBox="1">
            <a:spLocks/>
          </p:cNvSpPr>
          <p:nvPr/>
        </p:nvSpPr>
        <p:spPr>
          <a:xfrm>
            <a:off x="577512" y="470096"/>
            <a:ext cx="7521108" cy="66442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0"/>
              </a:spcBef>
            </a:pPr>
            <a:r>
              <a:rPr lang="en-US" sz="3600"/>
              <a:t>LOADING AND APPLYING A </a:t>
            </a:r>
            <a:r>
              <a:rPr lang="en-US" sz="3600">
                <a:solidFill>
                  <a:srgbClr val="0070C0"/>
                </a:solidFill>
              </a:rPr>
              <a:t>TEXTURE</a:t>
            </a:r>
            <a:endParaRPr lang="en" sz="3600" dirty="0"/>
          </a:p>
        </p:txBody>
      </p:sp>
      <p:pic>
        <p:nvPicPr>
          <p:cNvPr id="2050" name="Picture 2" descr="https://upload.wikimedia.org/wikipedia/commons/5/5c/MipMap_Example_STS101.jpg">
            <a:extLst>
              <a:ext uri="{FF2B5EF4-FFF2-40B4-BE49-F238E27FC236}">
                <a16:creationId xmlns:a16="http://schemas.microsoft.com/office/drawing/2014/main" id="{3643763D-AF03-4CB7-82C8-B65AB705F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067" y="1557304"/>
            <a:ext cx="3498209" cy="233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393B50E-528A-4A00-A929-59D6D548AED0}"/>
              </a:ext>
            </a:extLst>
          </p:cNvPr>
          <p:cNvSpPr/>
          <p:nvPr/>
        </p:nvSpPr>
        <p:spPr>
          <a:xfrm>
            <a:off x="635262" y="2310098"/>
            <a:ext cx="45720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>
                <a:solidFill>
                  <a:srgbClr val="21D7CD"/>
                </a:solidFill>
              </a:rPr>
              <a:t>THREE.NearestMipMapNearestFilter</a:t>
            </a:r>
          </a:p>
          <a:p>
            <a:pPr algn="just"/>
            <a:r>
              <a:rPr lang="en-US" sz="2000" b="1">
                <a:solidFill>
                  <a:srgbClr val="21D7CD"/>
                </a:solidFill>
              </a:rPr>
              <a:t>THREE.NearestMipMapLinearFilter</a:t>
            </a:r>
          </a:p>
          <a:p>
            <a:pPr algn="just"/>
            <a:r>
              <a:rPr lang="en-US" sz="2000" b="1">
                <a:solidFill>
                  <a:srgbClr val="21D7CD"/>
                </a:solidFill>
              </a:rPr>
              <a:t>THREE.LinearMipMapNearestFilter</a:t>
            </a:r>
          </a:p>
          <a:p>
            <a:pPr algn="just"/>
            <a:r>
              <a:rPr lang="en-US" sz="2000" b="1">
                <a:solidFill>
                  <a:srgbClr val="21D7CD"/>
                </a:solidFill>
              </a:rPr>
              <a:t>THREE.LinearMipMapLinearFilter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4529AF-586C-4022-902C-302E2D7038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7" t="32561" r="50236" b="12421"/>
          <a:stretch/>
        </p:blipFill>
        <p:spPr>
          <a:xfrm>
            <a:off x="684485" y="4164139"/>
            <a:ext cx="2456625" cy="21103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6D73B3B-12C0-449C-A6B0-2EA4B38F7E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64" t="32561" r="13710" b="12421"/>
          <a:stretch/>
        </p:blipFill>
        <p:spPr>
          <a:xfrm>
            <a:off x="3189235" y="4164139"/>
            <a:ext cx="2456625" cy="211031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2C8B255-392B-41E0-A265-7995CA020BF9}"/>
              </a:ext>
            </a:extLst>
          </p:cNvPr>
          <p:cNvSpPr/>
          <p:nvPr/>
        </p:nvSpPr>
        <p:spPr>
          <a:xfrm>
            <a:off x="684485" y="6274449"/>
            <a:ext cx="24566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/>
              <a:t>Without mipmap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F1E1C5-E766-4A00-A1BC-E3EE18E3A133}"/>
              </a:ext>
            </a:extLst>
          </p:cNvPr>
          <p:cNvSpPr/>
          <p:nvPr/>
        </p:nvSpPr>
        <p:spPr>
          <a:xfrm>
            <a:off x="3189235" y="6274449"/>
            <a:ext cx="24442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/>
              <a:t>With mipmap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89318A-FBF7-439B-8AD2-7CBED239C8C8}"/>
              </a:ext>
            </a:extLst>
          </p:cNvPr>
          <p:cNvSpPr/>
          <p:nvPr/>
        </p:nvSpPr>
        <p:spPr>
          <a:xfrm>
            <a:off x="635262" y="1419844"/>
            <a:ext cx="69398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/>
              <a:t>We can also use a </a:t>
            </a:r>
            <a:r>
              <a:rPr lang="en-US" b="1"/>
              <a:t>mipmap</a:t>
            </a:r>
            <a:r>
              <a:rPr lang="en-US"/>
              <a:t>, that is a set of texture images, each half the size of the previous one. Using mipmaps helps to avoid </a:t>
            </a:r>
            <a:r>
              <a:rPr lang="en-US" b="1"/>
              <a:t>moi</a:t>
            </a:r>
            <a:r>
              <a:rPr lang="en-ID" b="1"/>
              <a:t>ré</a:t>
            </a:r>
            <a:r>
              <a:rPr lang="en-ID"/>
              <a:t> patterns.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4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5BC364-103A-4AE3-9BDD-B1DDFAC7B190}"/>
              </a:ext>
            </a:extLst>
          </p:cNvPr>
          <p:cNvSpPr/>
          <p:nvPr/>
        </p:nvSpPr>
        <p:spPr>
          <a:xfrm>
            <a:off x="0" y="0"/>
            <a:ext cx="462012" cy="3224463"/>
          </a:xfrm>
          <a:prstGeom prst="rect">
            <a:avLst/>
          </a:prstGeom>
          <a:solidFill>
            <a:srgbClr val="86EA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58C341-F13F-4FD9-86D2-EF1CECFFDA42}"/>
              </a:ext>
            </a:extLst>
          </p:cNvPr>
          <p:cNvSpPr/>
          <p:nvPr/>
        </p:nvSpPr>
        <p:spPr>
          <a:xfrm>
            <a:off x="0" y="3633537"/>
            <a:ext cx="462012" cy="3224463"/>
          </a:xfrm>
          <a:prstGeom prst="rect">
            <a:avLst/>
          </a:prstGeom>
          <a:solidFill>
            <a:srgbClr val="21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C338E7-A6DE-4197-97E8-9A718BC56326}"/>
              </a:ext>
            </a:extLst>
          </p:cNvPr>
          <p:cNvSpPr/>
          <p:nvPr/>
        </p:nvSpPr>
        <p:spPr>
          <a:xfrm>
            <a:off x="11729988" y="0"/>
            <a:ext cx="462012" cy="3224463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2A8FF1-9F12-4E6B-95AA-0E160A92E616}"/>
              </a:ext>
            </a:extLst>
          </p:cNvPr>
          <p:cNvSpPr/>
          <p:nvPr/>
        </p:nvSpPr>
        <p:spPr>
          <a:xfrm>
            <a:off x="11729988" y="3633537"/>
            <a:ext cx="462012" cy="3224463"/>
          </a:xfrm>
          <a:prstGeom prst="rect">
            <a:avLst/>
          </a:prstGeom>
          <a:solidFill>
            <a:srgbClr val="FFFF3B"/>
          </a:solidFill>
          <a:ln>
            <a:solidFill>
              <a:srgbClr val="FFF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C3302-FBCD-4816-B1A0-97294F20E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26" t="56702" r="11579" b="17473"/>
          <a:stretch/>
        </p:blipFill>
        <p:spPr>
          <a:xfrm>
            <a:off x="8720488" y="3888606"/>
            <a:ext cx="3009500" cy="2587607"/>
          </a:xfrm>
          <a:prstGeom prst="rect">
            <a:avLst/>
          </a:prstGeom>
        </p:spPr>
      </p:pic>
      <p:sp>
        <p:nvSpPr>
          <p:cNvPr id="8" name="Shape 81">
            <a:extLst>
              <a:ext uri="{FF2B5EF4-FFF2-40B4-BE49-F238E27FC236}">
                <a16:creationId xmlns:a16="http://schemas.microsoft.com/office/drawing/2014/main" id="{F5137000-70D7-42A6-9EA0-BE4E519B3C3E}"/>
              </a:ext>
            </a:extLst>
          </p:cNvPr>
          <p:cNvSpPr txBox="1">
            <a:spLocks/>
          </p:cNvSpPr>
          <p:nvPr/>
        </p:nvSpPr>
        <p:spPr>
          <a:xfrm>
            <a:off x="577512" y="470096"/>
            <a:ext cx="7521108" cy="66442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0"/>
              </a:spcBef>
            </a:pPr>
            <a:r>
              <a:rPr lang="en-US" sz="3600">
                <a:solidFill>
                  <a:srgbClr val="EB2264"/>
                </a:solidFill>
              </a:rPr>
              <a:t>BUMP</a:t>
            </a:r>
            <a:r>
              <a:rPr lang="en-US" sz="3600"/>
              <a:t> MAP</a:t>
            </a:r>
            <a:endParaRPr lang="en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815DD2-32B6-4A9C-B8BD-46071BFDEC3F}"/>
              </a:ext>
            </a:extLst>
          </p:cNvPr>
          <p:cNvSpPr/>
          <p:nvPr/>
        </p:nvSpPr>
        <p:spPr>
          <a:xfrm>
            <a:off x="583929" y="2710207"/>
            <a:ext cx="57751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/>
              <a:t>Used to add more depth to a material.</a:t>
            </a:r>
          </a:p>
          <a:p>
            <a:pPr algn="just"/>
            <a:r>
              <a:rPr lang="en-US"/>
              <a:t>The level of detail and perception of depth that can be reach is </a:t>
            </a:r>
            <a:r>
              <a:rPr lang="en-US" b="1"/>
              <a:t>limited</a:t>
            </a:r>
            <a:r>
              <a:rPr lang="en-US"/>
              <a:t> in a bump map.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9B4EE0-DE58-4965-AC91-5299F7080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2" y="1135125"/>
            <a:ext cx="2934737" cy="1487520"/>
          </a:xfrm>
          <a:prstGeom prst="rect">
            <a:avLst/>
          </a:prstGeom>
        </p:spPr>
      </p:pic>
      <p:sp>
        <p:nvSpPr>
          <p:cNvPr id="13" name="Shape 81">
            <a:extLst>
              <a:ext uri="{FF2B5EF4-FFF2-40B4-BE49-F238E27FC236}">
                <a16:creationId xmlns:a16="http://schemas.microsoft.com/office/drawing/2014/main" id="{96A0F507-9D79-4EE2-91D1-E27D13222A7C}"/>
              </a:ext>
            </a:extLst>
          </p:cNvPr>
          <p:cNvSpPr txBox="1">
            <a:spLocks/>
          </p:cNvSpPr>
          <p:nvPr/>
        </p:nvSpPr>
        <p:spPr>
          <a:xfrm>
            <a:off x="6904113" y="470096"/>
            <a:ext cx="4501824" cy="66442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0"/>
              </a:spcBef>
            </a:pPr>
            <a:r>
              <a:rPr lang="en-US" sz="3600">
                <a:solidFill>
                  <a:srgbClr val="EB2264"/>
                </a:solidFill>
              </a:rPr>
              <a:t>NORMAL</a:t>
            </a:r>
            <a:r>
              <a:rPr lang="en-US" sz="3600"/>
              <a:t> MAP</a:t>
            </a:r>
            <a:endParaRPr lang="en" sz="3600" dirty="0"/>
          </a:p>
        </p:txBody>
      </p:sp>
      <p:pic>
        <p:nvPicPr>
          <p:cNvPr id="4098" name="Picture 2" descr="https://support.nextlimit.com/download/attachments/3015207/maxwell_render_v2_manual_img_97.png?version=1&amp;modificationDate=1319573041000&amp;api=v2">
            <a:extLst>
              <a:ext uri="{FF2B5EF4-FFF2-40B4-BE49-F238E27FC236}">
                <a16:creationId xmlns:a16="http://schemas.microsoft.com/office/drawing/2014/main" id="{42BA450D-1343-4361-9D88-D8067A04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28453" y="3727500"/>
            <a:ext cx="7261281" cy="269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95AD897-2C94-474E-873C-DB9463715241}"/>
              </a:ext>
            </a:extLst>
          </p:cNvPr>
          <p:cNvSpPr/>
          <p:nvPr/>
        </p:nvSpPr>
        <p:spPr>
          <a:xfrm>
            <a:off x="6970569" y="2710207"/>
            <a:ext cx="5775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/>
              <a:t>Used to create very detailed-looking models.</a:t>
            </a:r>
          </a:p>
          <a:p>
            <a:pPr algn="just"/>
            <a:r>
              <a:rPr lang="en-US"/>
              <a:t>Normal maps aren’t very easy to create.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C6B916-AF30-4666-AC42-7F4063DAC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350" y="1138744"/>
            <a:ext cx="2934000" cy="148390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7D1CD7D-CBC3-4C47-9C49-79722920AAED}"/>
              </a:ext>
            </a:extLst>
          </p:cNvPr>
          <p:cNvSpPr/>
          <p:nvPr/>
        </p:nvSpPr>
        <p:spPr>
          <a:xfrm>
            <a:off x="2728454" y="6426861"/>
            <a:ext cx="35568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/>
              <a:t>Bump mapping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303818-29ED-4B63-8B12-9D234FB67B23}"/>
              </a:ext>
            </a:extLst>
          </p:cNvPr>
          <p:cNvSpPr/>
          <p:nvPr/>
        </p:nvSpPr>
        <p:spPr>
          <a:xfrm>
            <a:off x="6416841" y="6451858"/>
            <a:ext cx="35568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/>
              <a:t>Normal mapping</a:t>
            </a:r>
          </a:p>
        </p:txBody>
      </p:sp>
    </p:spTree>
    <p:extLst>
      <p:ext uri="{BB962C8B-B14F-4D97-AF65-F5344CB8AC3E}">
        <p14:creationId xmlns:p14="http://schemas.microsoft.com/office/powerpoint/2010/main" val="237495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5BC364-103A-4AE3-9BDD-B1DDFAC7B190}"/>
              </a:ext>
            </a:extLst>
          </p:cNvPr>
          <p:cNvSpPr/>
          <p:nvPr/>
        </p:nvSpPr>
        <p:spPr>
          <a:xfrm>
            <a:off x="0" y="0"/>
            <a:ext cx="462012" cy="3224463"/>
          </a:xfrm>
          <a:prstGeom prst="rect">
            <a:avLst/>
          </a:prstGeom>
          <a:solidFill>
            <a:srgbClr val="86EA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58C341-F13F-4FD9-86D2-EF1CECFFDA42}"/>
              </a:ext>
            </a:extLst>
          </p:cNvPr>
          <p:cNvSpPr/>
          <p:nvPr/>
        </p:nvSpPr>
        <p:spPr>
          <a:xfrm>
            <a:off x="0" y="3633537"/>
            <a:ext cx="462012" cy="3224463"/>
          </a:xfrm>
          <a:prstGeom prst="rect">
            <a:avLst/>
          </a:prstGeom>
          <a:solidFill>
            <a:srgbClr val="21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C338E7-A6DE-4197-97E8-9A718BC56326}"/>
              </a:ext>
            </a:extLst>
          </p:cNvPr>
          <p:cNvSpPr/>
          <p:nvPr/>
        </p:nvSpPr>
        <p:spPr>
          <a:xfrm>
            <a:off x="11729988" y="0"/>
            <a:ext cx="462012" cy="3224463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2A8FF1-9F12-4E6B-95AA-0E160A92E616}"/>
              </a:ext>
            </a:extLst>
          </p:cNvPr>
          <p:cNvSpPr/>
          <p:nvPr/>
        </p:nvSpPr>
        <p:spPr>
          <a:xfrm>
            <a:off x="11729988" y="3633537"/>
            <a:ext cx="462012" cy="3224463"/>
          </a:xfrm>
          <a:prstGeom prst="rect">
            <a:avLst/>
          </a:prstGeom>
          <a:solidFill>
            <a:srgbClr val="FFFF3B"/>
          </a:solidFill>
          <a:ln>
            <a:solidFill>
              <a:srgbClr val="FFF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C3302-FBCD-4816-B1A0-97294F20E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26" t="56702" r="11579" b="17473"/>
          <a:stretch/>
        </p:blipFill>
        <p:spPr>
          <a:xfrm>
            <a:off x="8720488" y="3888606"/>
            <a:ext cx="3009500" cy="2587607"/>
          </a:xfrm>
          <a:prstGeom prst="rect">
            <a:avLst/>
          </a:prstGeom>
        </p:spPr>
      </p:pic>
      <p:sp>
        <p:nvSpPr>
          <p:cNvPr id="8" name="Shape 81">
            <a:extLst>
              <a:ext uri="{FF2B5EF4-FFF2-40B4-BE49-F238E27FC236}">
                <a16:creationId xmlns:a16="http://schemas.microsoft.com/office/drawing/2014/main" id="{F5137000-70D7-42A6-9EA0-BE4E519B3C3E}"/>
              </a:ext>
            </a:extLst>
          </p:cNvPr>
          <p:cNvSpPr txBox="1">
            <a:spLocks/>
          </p:cNvSpPr>
          <p:nvPr/>
        </p:nvSpPr>
        <p:spPr>
          <a:xfrm>
            <a:off x="577512" y="470096"/>
            <a:ext cx="7521108" cy="66442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0"/>
              </a:spcBef>
            </a:pPr>
            <a:r>
              <a:rPr lang="en-US" sz="3600">
                <a:solidFill>
                  <a:srgbClr val="EB2264"/>
                </a:solidFill>
              </a:rPr>
              <a:t>LIGHT</a:t>
            </a:r>
            <a:r>
              <a:rPr lang="en-US" sz="3600"/>
              <a:t> MAP</a:t>
            </a:r>
            <a:endParaRPr lang="en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815DD2-32B6-4A9C-B8BD-46071BFDEC3F}"/>
              </a:ext>
            </a:extLst>
          </p:cNvPr>
          <p:cNvSpPr/>
          <p:nvPr/>
        </p:nvSpPr>
        <p:spPr>
          <a:xfrm>
            <a:off x="583929" y="2710207"/>
            <a:ext cx="577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/>
              <a:t>Used to create fake shadows.</a:t>
            </a:r>
          </a:p>
        </p:txBody>
      </p:sp>
      <p:sp>
        <p:nvSpPr>
          <p:cNvPr id="13" name="Shape 81">
            <a:extLst>
              <a:ext uri="{FF2B5EF4-FFF2-40B4-BE49-F238E27FC236}">
                <a16:creationId xmlns:a16="http://schemas.microsoft.com/office/drawing/2014/main" id="{96A0F507-9D79-4EE2-91D1-E27D13222A7C}"/>
              </a:ext>
            </a:extLst>
          </p:cNvPr>
          <p:cNvSpPr txBox="1">
            <a:spLocks/>
          </p:cNvSpPr>
          <p:nvPr/>
        </p:nvSpPr>
        <p:spPr>
          <a:xfrm>
            <a:off x="6904113" y="470096"/>
            <a:ext cx="4501824" cy="66442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0"/>
              </a:spcBef>
            </a:pPr>
            <a:r>
              <a:rPr lang="en-US" sz="3600">
                <a:solidFill>
                  <a:srgbClr val="EB2264"/>
                </a:solidFill>
              </a:rPr>
              <a:t>ENVIRONMENT</a:t>
            </a:r>
            <a:r>
              <a:rPr lang="en-US" sz="3600"/>
              <a:t> MAP</a:t>
            </a:r>
            <a:endParaRPr lang="en" sz="3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5AD897-2C94-474E-873C-DB9463715241}"/>
              </a:ext>
            </a:extLst>
          </p:cNvPr>
          <p:cNvSpPr/>
          <p:nvPr/>
        </p:nvSpPr>
        <p:spPr>
          <a:xfrm>
            <a:off x="6970569" y="2710207"/>
            <a:ext cx="5775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/>
              <a:t>Used to create fake reflections.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EC696A-EF73-4552-8858-B8487A1F7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3" y="1119270"/>
            <a:ext cx="1483200" cy="148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F66FF6-9891-46D4-A360-DBDCFEA887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17" r="29702" b="6286"/>
          <a:stretch/>
        </p:blipFill>
        <p:spPr>
          <a:xfrm>
            <a:off x="2275904" y="1119270"/>
            <a:ext cx="2334598" cy="148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401776-89E7-44CD-9DD5-512AEB7E3C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175" b="5922"/>
          <a:stretch/>
        </p:blipFill>
        <p:spPr>
          <a:xfrm>
            <a:off x="7027154" y="1082083"/>
            <a:ext cx="3300026" cy="1483200"/>
          </a:xfrm>
          <a:prstGeom prst="rect">
            <a:avLst/>
          </a:prstGeom>
        </p:spPr>
      </p:pic>
      <p:sp>
        <p:nvSpPr>
          <p:cNvPr id="21" name="Shape 81">
            <a:extLst>
              <a:ext uri="{FF2B5EF4-FFF2-40B4-BE49-F238E27FC236}">
                <a16:creationId xmlns:a16="http://schemas.microsoft.com/office/drawing/2014/main" id="{D39F85B6-82CC-42F4-8EF5-3F8D95871E7C}"/>
              </a:ext>
            </a:extLst>
          </p:cNvPr>
          <p:cNvSpPr txBox="1">
            <a:spLocks/>
          </p:cNvSpPr>
          <p:nvPr/>
        </p:nvSpPr>
        <p:spPr>
          <a:xfrm>
            <a:off x="577512" y="3705726"/>
            <a:ext cx="7521108" cy="66442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0"/>
              </a:spcBef>
            </a:pPr>
            <a:r>
              <a:rPr lang="en-US" sz="3600">
                <a:solidFill>
                  <a:srgbClr val="EB2264"/>
                </a:solidFill>
              </a:rPr>
              <a:t>SPECULAR</a:t>
            </a:r>
            <a:r>
              <a:rPr lang="en-US" sz="3600"/>
              <a:t> MAP</a:t>
            </a:r>
            <a:endParaRPr lang="en" sz="3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4440FB-143E-499F-BA77-DAD9ACBCB7B0}"/>
              </a:ext>
            </a:extLst>
          </p:cNvPr>
          <p:cNvSpPr/>
          <p:nvPr/>
        </p:nvSpPr>
        <p:spPr>
          <a:xfrm>
            <a:off x="583929" y="5945837"/>
            <a:ext cx="57751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/>
              <a:t>Used to defines shininess and the highlight color of a material. The higher the value of the pixel, the shinier the surface will appear.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9DD507C-AA3C-4AAF-A4FE-56CD67473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3" y="4321288"/>
            <a:ext cx="2966400" cy="14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1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8"/>
          <p:cNvSpPr txBox="1">
            <a:spLocks noGrp="1"/>
          </p:cNvSpPr>
          <p:nvPr>
            <p:ph type="ctrTitle"/>
          </p:nvPr>
        </p:nvSpPr>
        <p:spPr>
          <a:xfrm>
            <a:off x="701218" y="1897712"/>
            <a:ext cx="5040000" cy="215457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D" sz="4800"/>
              <a:t>Advanced Usage of Textures</a:t>
            </a:r>
            <a:endParaRPr lang="en" sz="4800" dirty="0"/>
          </a:p>
        </p:txBody>
      </p:sp>
      <p:sp>
        <p:nvSpPr>
          <p:cNvPr id="6" name="Shape 99">
            <a:extLst>
              <a:ext uri="{FF2B5EF4-FFF2-40B4-BE49-F238E27FC236}">
                <a16:creationId xmlns:a16="http://schemas.microsoft.com/office/drawing/2014/main" id="{8FB79EAE-5AFD-4A95-A7E0-9AB768621B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4626" y="4154746"/>
            <a:ext cx="5040000" cy="8234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D" sz="2000">
                <a:solidFill>
                  <a:srgbClr val="0070C0"/>
                </a:solidFill>
              </a:rPr>
              <a:t>Custom UV mapping, repeat wrapping, using canvas as a bump map, and using the output from a video as a texture.</a:t>
            </a:r>
            <a:endParaRPr lang="en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78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upload.wikimedia.org/wikipedia/commons/thumb/0/04/UVMapping.png/400px-UVMapping.png">
            <a:extLst>
              <a:ext uri="{FF2B5EF4-FFF2-40B4-BE49-F238E27FC236}">
                <a16:creationId xmlns:a16="http://schemas.microsoft.com/office/drawing/2014/main" id="{1321714D-F4C8-430F-8B17-9D200AEEF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66" y="1454306"/>
            <a:ext cx="3405650" cy="178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5BC364-103A-4AE3-9BDD-B1DDFAC7B190}"/>
              </a:ext>
            </a:extLst>
          </p:cNvPr>
          <p:cNvSpPr/>
          <p:nvPr/>
        </p:nvSpPr>
        <p:spPr>
          <a:xfrm>
            <a:off x="0" y="0"/>
            <a:ext cx="462012" cy="3224463"/>
          </a:xfrm>
          <a:prstGeom prst="rect">
            <a:avLst/>
          </a:prstGeom>
          <a:solidFill>
            <a:srgbClr val="86EA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58C341-F13F-4FD9-86D2-EF1CECFFDA42}"/>
              </a:ext>
            </a:extLst>
          </p:cNvPr>
          <p:cNvSpPr/>
          <p:nvPr/>
        </p:nvSpPr>
        <p:spPr>
          <a:xfrm>
            <a:off x="0" y="3633537"/>
            <a:ext cx="462012" cy="3224463"/>
          </a:xfrm>
          <a:prstGeom prst="rect">
            <a:avLst/>
          </a:prstGeom>
          <a:solidFill>
            <a:srgbClr val="21D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C338E7-A6DE-4197-97E8-9A718BC56326}"/>
              </a:ext>
            </a:extLst>
          </p:cNvPr>
          <p:cNvSpPr/>
          <p:nvPr/>
        </p:nvSpPr>
        <p:spPr>
          <a:xfrm>
            <a:off x="11729988" y="0"/>
            <a:ext cx="462012" cy="3224463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2A8FF1-9F12-4E6B-95AA-0E160A92E616}"/>
              </a:ext>
            </a:extLst>
          </p:cNvPr>
          <p:cNvSpPr/>
          <p:nvPr/>
        </p:nvSpPr>
        <p:spPr>
          <a:xfrm>
            <a:off x="11729988" y="3633537"/>
            <a:ext cx="462012" cy="3224463"/>
          </a:xfrm>
          <a:prstGeom prst="rect">
            <a:avLst/>
          </a:prstGeom>
          <a:solidFill>
            <a:srgbClr val="FFFF3B"/>
          </a:solidFill>
          <a:ln>
            <a:solidFill>
              <a:srgbClr val="FFF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C3302-FBCD-4816-B1A0-97294F20E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26" t="56702" r="11579" b="17473"/>
          <a:stretch/>
        </p:blipFill>
        <p:spPr>
          <a:xfrm>
            <a:off x="8720488" y="3888606"/>
            <a:ext cx="3009500" cy="2587607"/>
          </a:xfrm>
          <a:prstGeom prst="rect">
            <a:avLst/>
          </a:prstGeom>
        </p:spPr>
      </p:pic>
      <p:sp>
        <p:nvSpPr>
          <p:cNvPr id="8" name="Shape 81">
            <a:extLst>
              <a:ext uri="{FF2B5EF4-FFF2-40B4-BE49-F238E27FC236}">
                <a16:creationId xmlns:a16="http://schemas.microsoft.com/office/drawing/2014/main" id="{F5137000-70D7-42A6-9EA0-BE4E519B3C3E}"/>
              </a:ext>
            </a:extLst>
          </p:cNvPr>
          <p:cNvSpPr txBox="1">
            <a:spLocks/>
          </p:cNvSpPr>
          <p:nvPr/>
        </p:nvSpPr>
        <p:spPr>
          <a:xfrm>
            <a:off x="577512" y="470096"/>
            <a:ext cx="7521108" cy="66442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0"/>
              </a:spcBef>
            </a:pPr>
            <a:r>
              <a:rPr lang="en-US" sz="3600">
                <a:solidFill>
                  <a:srgbClr val="EB2264"/>
                </a:solidFill>
              </a:rPr>
              <a:t>CUSTOM UV</a:t>
            </a:r>
            <a:r>
              <a:rPr lang="en-US" sz="3600"/>
              <a:t> MAPPING</a:t>
            </a:r>
            <a:endParaRPr lang="en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815DD2-32B6-4A9C-B8BD-46071BFDEC3F}"/>
              </a:ext>
            </a:extLst>
          </p:cNvPr>
          <p:cNvSpPr/>
          <p:nvPr/>
        </p:nvSpPr>
        <p:spPr>
          <a:xfrm>
            <a:off x="583930" y="3242272"/>
            <a:ext cx="4998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/>
              <a:t>Used to specify what part of a texture is shown on a specific face.</a:t>
            </a:r>
          </a:p>
        </p:txBody>
      </p:sp>
      <p:sp>
        <p:nvSpPr>
          <p:cNvPr id="16" name="Shape 81">
            <a:extLst>
              <a:ext uri="{FF2B5EF4-FFF2-40B4-BE49-F238E27FC236}">
                <a16:creationId xmlns:a16="http://schemas.microsoft.com/office/drawing/2014/main" id="{3A676A65-F54F-4B25-BDC2-B1EAEC0AA13E}"/>
              </a:ext>
            </a:extLst>
          </p:cNvPr>
          <p:cNvSpPr txBox="1">
            <a:spLocks/>
          </p:cNvSpPr>
          <p:nvPr/>
        </p:nvSpPr>
        <p:spPr>
          <a:xfrm>
            <a:off x="6904113" y="470096"/>
            <a:ext cx="4501824" cy="66442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0"/>
              </a:spcBef>
            </a:pPr>
            <a:r>
              <a:rPr lang="en-US" sz="3600">
                <a:solidFill>
                  <a:srgbClr val="EB2264"/>
                </a:solidFill>
              </a:rPr>
              <a:t>REPEAT </a:t>
            </a:r>
            <a:r>
              <a:rPr lang="en-US" sz="3600"/>
              <a:t>WRAPPING</a:t>
            </a:r>
            <a:endParaRPr lang="en" sz="3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50519B-DBFD-4515-BFD7-8C6DABB77923}"/>
              </a:ext>
            </a:extLst>
          </p:cNvPr>
          <p:cNvSpPr/>
          <p:nvPr/>
        </p:nvSpPr>
        <p:spPr>
          <a:xfrm>
            <a:off x="6970569" y="1464465"/>
            <a:ext cx="475941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>
                <a:solidFill>
                  <a:srgbClr val="21D7CD"/>
                </a:solidFill>
              </a:rPr>
              <a:t>WrapS </a:t>
            </a:r>
            <a:r>
              <a:rPr lang="en-US"/>
              <a:t>property</a:t>
            </a:r>
            <a:endParaRPr lang="en-US" b="1">
              <a:solidFill>
                <a:srgbClr val="21D7CD"/>
              </a:solidFill>
            </a:endParaRPr>
          </a:p>
          <a:p>
            <a:pPr algn="just"/>
            <a:r>
              <a:rPr lang="en-US"/>
              <a:t>Defines how the texture behaves along its </a:t>
            </a:r>
            <a:r>
              <a:rPr lang="en-US" b="1"/>
              <a:t>x </a:t>
            </a:r>
            <a:r>
              <a:rPr lang="en-US"/>
              <a:t>axis.</a:t>
            </a:r>
          </a:p>
          <a:p>
            <a:pPr algn="just"/>
            <a:r>
              <a:rPr lang="en-US" b="1">
                <a:solidFill>
                  <a:srgbClr val="21D7CD"/>
                </a:solidFill>
              </a:rPr>
              <a:t>WrapT </a:t>
            </a:r>
            <a:r>
              <a:rPr lang="en-US"/>
              <a:t>property</a:t>
            </a:r>
            <a:endParaRPr lang="en-US" b="1">
              <a:solidFill>
                <a:srgbClr val="21D7CD"/>
              </a:solidFill>
            </a:endParaRPr>
          </a:p>
          <a:p>
            <a:pPr algn="just"/>
            <a:r>
              <a:rPr lang="en-US"/>
              <a:t>Defines how the texture behaves along its </a:t>
            </a:r>
            <a:r>
              <a:rPr lang="en-US" b="1"/>
              <a:t>y</a:t>
            </a:r>
            <a:r>
              <a:rPr lang="en-US"/>
              <a:t> axis.</a:t>
            </a:r>
          </a:p>
          <a:p>
            <a:pPr algn="just"/>
            <a:endParaRPr lang="en-US" b="1">
              <a:solidFill>
                <a:srgbClr val="21D7CD"/>
              </a:solidFill>
            </a:endParaRPr>
          </a:p>
          <a:p>
            <a:pPr algn="just"/>
            <a:r>
              <a:rPr lang="en-US" b="1">
                <a:solidFill>
                  <a:srgbClr val="21D7CD"/>
                </a:solidFill>
              </a:rPr>
              <a:t>THREE.RepeatWrapping</a:t>
            </a:r>
            <a:endParaRPr lang="en-US"/>
          </a:p>
          <a:p>
            <a:pPr algn="just"/>
            <a:r>
              <a:rPr lang="en-US"/>
              <a:t>Used to set the property that controls how a texture repeats itself.</a:t>
            </a:r>
          </a:p>
          <a:p>
            <a:pPr algn="just"/>
            <a:r>
              <a:rPr lang="en-US" b="1">
                <a:solidFill>
                  <a:srgbClr val="21D7CD"/>
                </a:solidFill>
              </a:rPr>
              <a:t>THREE.ClampToEdgeWrapping</a:t>
            </a:r>
            <a:endParaRPr lang="en-US"/>
          </a:p>
          <a:p>
            <a:pPr algn="just"/>
            <a:r>
              <a:rPr lang="en-US"/>
              <a:t>The texture doesn’t repeat as a whole, but only the pixels at the edge are repeated.</a:t>
            </a:r>
          </a:p>
        </p:txBody>
      </p:sp>
      <p:pic>
        <p:nvPicPr>
          <p:cNvPr id="5126" name="Picture 6" descr="https://upload.wikimedia.org/wikipedia/commons/thumb/f/fe/Cube_Representative_UV_Unwrapping.png/220px-Cube_Representative_UV_Unwrapping.png">
            <a:extLst>
              <a:ext uri="{FF2B5EF4-FFF2-40B4-BE49-F238E27FC236}">
                <a16:creationId xmlns:a16="http://schemas.microsoft.com/office/drawing/2014/main" id="{E881252B-0CD7-46FD-8FDE-A29421C2E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140" y="1666590"/>
            <a:ext cx="20955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08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3">
      <a:majorFont>
        <a:latin typeface="Ralewa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480</Words>
  <Application>Microsoft Office PowerPoint</Application>
  <PresentationFormat>Widescreen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Raleway</vt:lpstr>
      <vt:lpstr>Roboto</vt:lpstr>
      <vt:lpstr>Wingdings</vt:lpstr>
      <vt:lpstr>Office Theme</vt:lpstr>
      <vt:lpstr>PowerPoint Presentation</vt:lpstr>
      <vt:lpstr>Basic Usage of Textures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Advanced Usage of Textures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Slidehood.com</dc:creator>
  <cp:lastModifiedBy>Ghifaroza R</cp:lastModifiedBy>
  <cp:revision>335</cp:revision>
  <dcterms:created xsi:type="dcterms:W3CDTF">2017-08-02T20:41:11Z</dcterms:created>
  <dcterms:modified xsi:type="dcterms:W3CDTF">2018-11-12T20:44:57Z</dcterms:modified>
</cp:coreProperties>
</file>